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910" r:id="rId1"/>
  </p:sldMasterIdLst>
  <p:notesMasterIdLst>
    <p:notesMasterId r:id="rId15"/>
  </p:notesMasterIdLst>
  <p:handoutMasterIdLst>
    <p:handoutMasterId r:id="rId16"/>
  </p:handoutMasterIdLst>
  <p:sldIdLst>
    <p:sldId id="468" r:id="rId2"/>
    <p:sldId id="476" r:id="rId3"/>
    <p:sldId id="514" r:id="rId4"/>
    <p:sldId id="525" r:id="rId5"/>
    <p:sldId id="532" r:id="rId6"/>
    <p:sldId id="535" r:id="rId7"/>
    <p:sldId id="530" r:id="rId8"/>
    <p:sldId id="526" r:id="rId9"/>
    <p:sldId id="524" r:id="rId10"/>
    <p:sldId id="529" r:id="rId11"/>
    <p:sldId id="497" r:id="rId12"/>
    <p:sldId id="528" r:id="rId13"/>
    <p:sldId id="534" r:id="rId14"/>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2"/>
        </a:solidFill>
        <a:latin typeface="Arial" charset="0"/>
        <a:ea typeface="+mn-ea"/>
        <a:cs typeface="+mn-cs"/>
      </a:defRPr>
    </a:lvl1pPr>
    <a:lvl2pPr marL="457200" algn="l" rtl="0" eaLnBrk="0" fontAlgn="base" hangingPunct="0">
      <a:spcBef>
        <a:spcPct val="0"/>
      </a:spcBef>
      <a:spcAft>
        <a:spcPct val="0"/>
      </a:spcAft>
      <a:defRPr kern="1200">
        <a:solidFill>
          <a:schemeClr val="tx2"/>
        </a:solidFill>
        <a:latin typeface="Arial" charset="0"/>
        <a:ea typeface="+mn-ea"/>
        <a:cs typeface="+mn-cs"/>
      </a:defRPr>
    </a:lvl2pPr>
    <a:lvl3pPr marL="914400" algn="l" rtl="0" eaLnBrk="0" fontAlgn="base" hangingPunct="0">
      <a:spcBef>
        <a:spcPct val="0"/>
      </a:spcBef>
      <a:spcAft>
        <a:spcPct val="0"/>
      </a:spcAft>
      <a:defRPr kern="1200">
        <a:solidFill>
          <a:schemeClr val="tx2"/>
        </a:solidFill>
        <a:latin typeface="Arial" charset="0"/>
        <a:ea typeface="+mn-ea"/>
        <a:cs typeface="+mn-cs"/>
      </a:defRPr>
    </a:lvl3pPr>
    <a:lvl4pPr marL="1371600" algn="l" rtl="0" eaLnBrk="0" fontAlgn="base" hangingPunct="0">
      <a:spcBef>
        <a:spcPct val="0"/>
      </a:spcBef>
      <a:spcAft>
        <a:spcPct val="0"/>
      </a:spcAft>
      <a:defRPr kern="1200">
        <a:solidFill>
          <a:schemeClr val="tx2"/>
        </a:solidFill>
        <a:latin typeface="Arial" charset="0"/>
        <a:ea typeface="+mn-ea"/>
        <a:cs typeface="+mn-cs"/>
      </a:defRPr>
    </a:lvl4pPr>
    <a:lvl5pPr marL="1828800" algn="l" rtl="0" eaLnBrk="0" fontAlgn="base" hangingPunct="0">
      <a:spcBef>
        <a:spcPct val="0"/>
      </a:spcBef>
      <a:spcAft>
        <a:spcPct val="0"/>
      </a:spcAft>
      <a:defRPr kern="1200">
        <a:solidFill>
          <a:schemeClr val="tx2"/>
        </a:solidFill>
        <a:latin typeface="Arial" charset="0"/>
        <a:ea typeface="+mn-ea"/>
        <a:cs typeface="+mn-cs"/>
      </a:defRPr>
    </a:lvl5pPr>
    <a:lvl6pPr marL="2286000" algn="l" defTabSz="914400" rtl="0" eaLnBrk="1" latinLnBrk="0" hangingPunct="1">
      <a:defRPr kern="1200">
        <a:solidFill>
          <a:schemeClr val="tx2"/>
        </a:solidFill>
        <a:latin typeface="Arial" charset="0"/>
        <a:ea typeface="+mn-ea"/>
        <a:cs typeface="+mn-cs"/>
      </a:defRPr>
    </a:lvl6pPr>
    <a:lvl7pPr marL="2743200" algn="l" defTabSz="914400" rtl="0" eaLnBrk="1" latinLnBrk="0" hangingPunct="1">
      <a:defRPr kern="1200">
        <a:solidFill>
          <a:schemeClr val="tx2"/>
        </a:solidFill>
        <a:latin typeface="Arial" charset="0"/>
        <a:ea typeface="+mn-ea"/>
        <a:cs typeface="+mn-cs"/>
      </a:defRPr>
    </a:lvl7pPr>
    <a:lvl8pPr marL="3200400" algn="l" defTabSz="914400" rtl="0" eaLnBrk="1" latinLnBrk="0" hangingPunct="1">
      <a:defRPr kern="1200">
        <a:solidFill>
          <a:schemeClr val="tx2"/>
        </a:solidFill>
        <a:latin typeface="Arial" charset="0"/>
        <a:ea typeface="+mn-ea"/>
        <a:cs typeface="+mn-cs"/>
      </a:defRPr>
    </a:lvl8pPr>
    <a:lvl9pPr marL="3657600" algn="l" defTabSz="914400" rtl="0" eaLnBrk="1" latinLnBrk="0" hangingPunct="1">
      <a:defRPr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FF09"/>
    <a:srgbClr val="FFFFB9"/>
    <a:srgbClr val="FF5B5B"/>
    <a:srgbClr val="003F6B"/>
    <a:srgbClr val="E8F3F7"/>
    <a:srgbClr val="CEE7EF"/>
    <a:srgbClr val="DFF3F7"/>
    <a:srgbClr val="CEEFE7"/>
    <a:srgbClr val="81ABFF"/>
    <a:srgbClr val="5D9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9" autoAdjust="0"/>
    <p:restoredTop sz="86387" autoAdjust="0"/>
  </p:normalViewPr>
  <p:slideViewPr>
    <p:cSldViewPr snapToGrid="0" showGuides="1">
      <p:cViewPr varScale="1">
        <p:scale>
          <a:sx n="80" d="100"/>
          <a:sy n="80" d="100"/>
        </p:scale>
        <p:origin x="-1056" y="-96"/>
      </p:cViewPr>
      <p:guideLst>
        <p:guide orient="horz" pos="271"/>
        <p:guide pos="2880"/>
        <p:guide pos="277"/>
        <p:guide pos="5487"/>
        <p:guide pos="416"/>
        <p:guide pos="57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94" d="100"/>
          <a:sy n="94" d="100"/>
        </p:scale>
        <p:origin x="-355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1" Type="http://schemas.openxmlformats.org/officeDocument/2006/relationships/slide" Target="slides/slide11.xml"/><Relationship Id="rId12" Type="http://schemas.openxmlformats.org/officeDocument/2006/relationships/slide" Target="slides/slide12.xml"/><Relationship Id="rId13" Type="http://schemas.openxmlformats.org/officeDocument/2006/relationships/slide" Target="slides/slide13.xml"/><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6" Type="http://schemas.openxmlformats.org/officeDocument/2006/relationships/slide" Target="slides/slide6.xml"/><Relationship Id="rId7" Type="http://schemas.openxmlformats.org/officeDocument/2006/relationships/slide" Target="slides/slide7.xml"/><Relationship Id="rId8" Type="http://schemas.openxmlformats.org/officeDocument/2006/relationships/slide" Target="slides/slide8.xml"/><Relationship Id="rId9" Type="http://schemas.openxmlformats.org/officeDocument/2006/relationships/slide" Target="slides/slide9.xml"/><Relationship Id="rId10"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0" y="0"/>
            <a:ext cx="3083400" cy="460479"/>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a:defRPr sz="1200" baseline="-25000">
                <a:solidFill>
                  <a:schemeClr val="tx1"/>
                </a:solidFill>
                <a:latin typeface="Times" pitchFamily="-80" charset="0"/>
              </a:defRPr>
            </a:lvl1pPr>
          </a:lstStyle>
          <a:p>
            <a:pPr>
              <a:defRPr/>
            </a:pPr>
            <a:endParaRPr lang="en-US" dirty="0"/>
          </a:p>
        </p:txBody>
      </p:sp>
      <p:sp>
        <p:nvSpPr>
          <p:cNvPr id="225283" name="Rectangle 3"/>
          <p:cNvSpPr>
            <a:spLocks noGrp="1" noChangeArrowheads="1"/>
          </p:cNvSpPr>
          <p:nvPr>
            <p:ph type="dt" sz="quarter" idx="1"/>
          </p:nvPr>
        </p:nvSpPr>
        <p:spPr bwMode="auto">
          <a:xfrm>
            <a:off x="4006496" y="0"/>
            <a:ext cx="3083400" cy="460479"/>
          </a:xfrm>
          <a:prstGeom prst="rect">
            <a:avLst/>
          </a:prstGeom>
          <a:noFill/>
          <a:ln w="9525">
            <a:noFill/>
            <a:miter lim="800000"/>
            <a:headEnd/>
            <a:tailEnd/>
          </a:ln>
          <a:effectLst/>
        </p:spPr>
        <p:txBody>
          <a:bodyPr vert="horz" wrap="square" lIns="92179" tIns="46089" rIns="92179" bIns="46089" numCol="1" anchor="t" anchorCtr="0" compatLnSpc="1">
            <a:prstTxWarp prst="textNoShape">
              <a:avLst/>
            </a:prstTxWarp>
          </a:bodyPr>
          <a:lstStyle>
            <a:lvl1pPr algn="r">
              <a:defRPr sz="1200" baseline="-25000">
                <a:solidFill>
                  <a:schemeClr val="tx1"/>
                </a:solidFill>
                <a:latin typeface="Times" pitchFamily="-80" charset="0"/>
              </a:defRPr>
            </a:lvl1pPr>
          </a:lstStyle>
          <a:p>
            <a:pPr>
              <a:defRPr/>
            </a:pPr>
            <a:endParaRPr lang="en-US" dirty="0"/>
          </a:p>
        </p:txBody>
      </p:sp>
      <p:sp>
        <p:nvSpPr>
          <p:cNvPr id="225284" name="Rectangle 4"/>
          <p:cNvSpPr>
            <a:spLocks noGrp="1" noChangeArrowheads="1"/>
          </p:cNvSpPr>
          <p:nvPr>
            <p:ph type="ftr" sz="quarter" idx="2"/>
          </p:nvPr>
        </p:nvSpPr>
        <p:spPr bwMode="auto">
          <a:xfrm>
            <a:off x="0" y="8915387"/>
            <a:ext cx="3083400" cy="460479"/>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a:defRPr sz="1200" baseline="-25000">
                <a:solidFill>
                  <a:schemeClr val="tx1"/>
                </a:solidFill>
                <a:latin typeface="Times" pitchFamily="-80" charset="0"/>
              </a:defRPr>
            </a:lvl1pPr>
          </a:lstStyle>
          <a:p>
            <a:pPr>
              <a:defRPr/>
            </a:pPr>
            <a:endParaRPr lang="en-US" dirty="0"/>
          </a:p>
        </p:txBody>
      </p:sp>
      <p:sp>
        <p:nvSpPr>
          <p:cNvPr id="225285" name="Rectangle 5"/>
          <p:cNvSpPr>
            <a:spLocks noGrp="1" noChangeArrowheads="1"/>
          </p:cNvSpPr>
          <p:nvPr>
            <p:ph type="sldNum" sz="quarter" idx="3"/>
          </p:nvPr>
        </p:nvSpPr>
        <p:spPr bwMode="auto">
          <a:xfrm>
            <a:off x="4006496" y="8915387"/>
            <a:ext cx="3083400" cy="460479"/>
          </a:xfrm>
          <a:prstGeom prst="rect">
            <a:avLst/>
          </a:prstGeom>
          <a:noFill/>
          <a:ln w="9525">
            <a:noFill/>
            <a:miter lim="800000"/>
            <a:headEnd/>
            <a:tailEnd/>
          </a:ln>
          <a:effectLst/>
        </p:spPr>
        <p:txBody>
          <a:bodyPr vert="horz" wrap="square" lIns="92179" tIns="46089" rIns="92179" bIns="46089" numCol="1" anchor="b" anchorCtr="0" compatLnSpc="1">
            <a:prstTxWarp prst="textNoShape">
              <a:avLst/>
            </a:prstTxWarp>
          </a:bodyPr>
          <a:lstStyle>
            <a:lvl1pPr algn="r">
              <a:defRPr sz="1200" baseline="-25000">
                <a:solidFill>
                  <a:schemeClr val="tx1"/>
                </a:solidFill>
                <a:latin typeface="Times" pitchFamily="-80" charset="0"/>
              </a:defRPr>
            </a:lvl1pPr>
          </a:lstStyle>
          <a:p>
            <a:pPr>
              <a:defRPr/>
            </a:pPr>
            <a:fld id="{60C5B680-CD73-440F-8232-1BDAED9A76BF}" type="slidenum">
              <a:rPr lang="en-US"/>
              <a:pPr>
                <a:defRPr/>
              </a:pPr>
              <a:t>‹#›</a:t>
            </a:fld>
            <a:endParaRPr lang="en-US" dirty="0"/>
          </a:p>
        </p:txBody>
      </p:sp>
    </p:spTree>
    <p:extLst>
      <p:ext uri="{BB962C8B-B14F-4D97-AF65-F5344CB8AC3E}">
        <p14:creationId xmlns:p14="http://schemas.microsoft.com/office/powerpoint/2010/main" val="4250735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773113" y="619125"/>
            <a:ext cx="3678237" cy="2757488"/>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49055" y="3745230"/>
            <a:ext cx="5548516" cy="4915936"/>
          </a:xfrm>
          <a:prstGeom prst="rect">
            <a:avLst/>
          </a:prstGeom>
          <a:noFill/>
          <a:ln w="9525">
            <a:noFill/>
            <a:miter lim="800000"/>
            <a:headEnd/>
            <a:tailEnd/>
          </a:ln>
          <a:effectLst/>
        </p:spPr>
        <p:txBody>
          <a:bodyPr vert="horz" wrap="square" lIns="93782" tIns="46891" rIns="93782" bIns="46891" numCol="1" anchor="t" anchorCtr="0" compatLnSpc="1">
            <a:prstTxWarp prst="textNoShape">
              <a:avLst/>
            </a:prstTxWarp>
          </a:bodyPr>
          <a:lstStyle/>
          <a:p>
            <a:pPr lvl="0"/>
            <a:r>
              <a:rPr lang="en-US" noProof="0" dirty="0" smtClean="0"/>
              <a:t>Level one</a:t>
            </a:r>
          </a:p>
          <a:p>
            <a:pPr lvl="1"/>
            <a:r>
              <a:rPr lang="en-US" noProof="0" dirty="0" smtClean="0"/>
              <a:t>Second level (use increase indent for bullets)</a:t>
            </a:r>
          </a:p>
          <a:p>
            <a:pPr lvl="2"/>
            <a:r>
              <a:rPr lang="en-US" noProof="0" dirty="0" smtClean="0"/>
              <a:t>Third level (use increase indent for bullets)</a:t>
            </a:r>
          </a:p>
          <a:p>
            <a:pPr lvl="3"/>
            <a:r>
              <a:rPr lang="en-US" noProof="0" dirty="0" smtClean="0"/>
              <a:t>Fourth level (use increase indent for bullets)</a:t>
            </a:r>
          </a:p>
        </p:txBody>
      </p:sp>
      <p:pic>
        <p:nvPicPr>
          <p:cNvPr id="8" name="Picture 4" descr="am_f_b_medium"/>
          <p:cNvPicPr>
            <a:picLocks noChangeAspect="1" noChangeArrowheads="1"/>
          </p:cNvPicPr>
          <p:nvPr/>
        </p:nvPicPr>
        <p:blipFill>
          <a:blip r:embed="rId2" cstate="print"/>
          <a:srcRect l="69370" t="9232" r="2130" b="32771"/>
          <a:stretch>
            <a:fillRect/>
          </a:stretch>
        </p:blipFill>
        <p:spPr bwMode="auto">
          <a:xfrm>
            <a:off x="308006" y="8856374"/>
            <a:ext cx="557704" cy="495655"/>
          </a:xfrm>
          <a:prstGeom prst="rect">
            <a:avLst/>
          </a:prstGeom>
          <a:noFill/>
          <a:ln w="9525">
            <a:noFill/>
            <a:miter lim="800000"/>
            <a:headEnd/>
            <a:tailEnd/>
          </a:ln>
        </p:spPr>
      </p:pic>
      <p:sp>
        <p:nvSpPr>
          <p:cNvPr id="9" name="Rectangle 5"/>
          <p:cNvSpPr>
            <a:spLocks noGrp="1" noChangeArrowheads="1"/>
          </p:cNvSpPr>
          <p:nvPr>
            <p:ph type="ftr" sz="quarter" idx="4"/>
          </p:nvPr>
        </p:nvSpPr>
        <p:spPr bwMode="auto">
          <a:xfrm>
            <a:off x="1030778" y="9196057"/>
            <a:ext cx="4700115" cy="1239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800" smtClean="0">
                <a:latin typeface="Arial" pitchFamily="34" charset="0"/>
              </a:defRPr>
            </a:lvl1pPr>
          </a:lstStyle>
          <a:p>
            <a:pPr>
              <a:defRPr/>
            </a:pPr>
            <a:r>
              <a:rPr lang="en-US" dirty="0"/>
              <a:t>For internal use only.  Not intended for inspection by, or distribution or quotation to the general public. </a:t>
            </a:r>
          </a:p>
        </p:txBody>
      </p:sp>
      <p:sp>
        <p:nvSpPr>
          <p:cNvPr id="10" name="Rectangle 6"/>
          <p:cNvSpPr>
            <a:spLocks noGrp="1" noChangeArrowheads="1"/>
          </p:cNvSpPr>
          <p:nvPr>
            <p:ph type="sldNum" sz="quarter" idx="5"/>
          </p:nvPr>
        </p:nvSpPr>
        <p:spPr bwMode="auto">
          <a:xfrm>
            <a:off x="5524464" y="9029054"/>
            <a:ext cx="1230796" cy="322975"/>
          </a:xfrm>
          <a:prstGeom prst="rect">
            <a:avLst/>
          </a:prstGeom>
          <a:ln>
            <a:miter lim="800000"/>
            <a:headEnd/>
            <a:tailEnd/>
          </a:ln>
        </p:spPr>
        <p:txBody>
          <a:bodyPr vert="horz" wrap="square" lIns="9218" tIns="46089" rIns="9218" bIns="46089" numCol="1" anchor="b" anchorCtr="0" compatLnSpc="1">
            <a:prstTxWarp prst="textNoShape">
              <a:avLst/>
            </a:prstTxWarp>
          </a:bodyPr>
          <a:lstStyle>
            <a:lvl1pPr algn="r" eaLnBrk="1" hangingPunct="1">
              <a:defRPr sz="800" smtClean="0">
                <a:latin typeface="Arial" pitchFamily="34" charset="0"/>
              </a:defRPr>
            </a:lvl1pPr>
          </a:lstStyle>
          <a:p>
            <a:pPr>
              <a:defRPr/>
            </a:pPr>
            <a:fld id="{904DB2D3-36DD-4715-A320-15A52CA4A162}" type="slidenum">
              <a:rPr lang="en-US"/>
              <a:pPr>
                <a:defRPr/>
              </a:pPr>
              <a:t>‹#›</a:t>
            </a:fld>
            <a:endParaRPr lang="en-US" dirty="0"/>
          </a:p>
        </p:txBody>
      </p:sp>
    </p:spTree>
    <p:extLst>
      <p:ext uri="{BB962C8B-B14F-4D97-AF65-F5344CB8AC3E}">
        <p14:creationId xmlns:p14="http://schemas.microsoft.com/office/powerpoint/2010/main" val="635462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kern="1200" baseline="0">
        <a:solidFill>
          <a:schemeClr val="tx1"/>
        </a:solidFill>
        <a:latin typeface="Arial" pitchFamily="34" charset="0"/>
        <a:ea typeface="+mn-ea"/>
        <a:cs typeface="Arial" pitchFamily="34" charset="0"/>
      </a:defRPr>
    </a:lvl1pPr>
    <a:lvl2pPr marL="171450" indent="-171450" algn="l" rtl="0" eaLnBrk="0" fontAlgn="base" hangingPunct="0">
      <a:spcBef>
        <a:spcPct val="30000"/>
      </a:spcBef>
      <a:spcAft>
        <a:spcPct val="0"/>
      </a:spcAft>
      <a:buClr>
        <a:srgbClr val="003F6B"/>
      </a:buClr>
      <a:buFont typeface="Arial" pitchFamily="34" charset="0"/>
      <a:buChar char="•"/>
      <a:defRPr sz="1200" kern="1200" baseline="0">
        <a:solidFill>
          <a:schemeClr val="tx1"/>
        </a:solidFill>
        <a:latin typeface="Arial" pitchFamily="34" charset="0"/>
        <a:ea typeface="+mn-ea"/>
        <a:cs typeface="Arial" pitchFamily="34" charset="0"/>
      </a:defRPr>
    </a:lvl2pPr>
    <a:lvl3pPr marL="395288" indent="-171450" algn="l" rtl="0" eaLnBrk="0" fontAlgn="base" hangingPunct="0">
      <a:spcBef>
        <a:spcPct val="30000"/>
      </a:spcBef>
      <a:spcAft>
        <a:spcPct val="0"/>
      </a:spcAft>
      <a:buClr>
        <a:schemeClr val="tx2"/>
      </a:buClr>
      <a:buFont typeface="Arial" pitchFamily="34" charset="0"/>
      <a:buChar char="-"/>
      <a:defRPr sz="1200" kern="1200">
        <a:solidFill>
          <a:schemeClr val="tx1"/>
        </a:solidFill>
        <a:latin typeface="Arial" pitchFamily="34" charset="0"/>
        <a:ea typeface="+mn-ea"/>
        <a:cs typeface="Arial" pitchFamily="34" charset="0"/>
      </a:defRPr>
    </a:lvl3pPr>
    <a:lvl4pPr marL="568325" indent="-173038" algn="l" rtl="0" eaLnBrk="0" fontAlgn="base" hangingPunct="0">
      <a:spcBef>
        <a:spcPct val="30000"/>
      </a:spcBef>
      <a:spcAft>
        <a:spcPct val="0"/>
      </a:spcAft>
      <a:buClr>
        <a:schemeClr val="tx2"/>
      </a:buClr>
      <a:buFont typeface="Arial" pitchFamily="34" charset="0"/>
      <a:buChar char="◦"/>
      <a:defRPr sz="1200" kern="1200">
        <a:solidFill>
          <a:schemeClr val="tx1"/>
        </a:solidFill>
        <a:latin typeface="Arial" pitchFamily="34" charset="0"/>
        <a:ea typeface="+mn-ea"/>
        <a:cs typeface="Arial" pitchFamily="34" charset="0"/>
      </a:defRPr>
    </a:lvl4pPr>
    <a:lvl5pPr marL="568325" indent="-171450" algn="l" rtl="0" eaLnBrk="0" fontAlgn="base" hangingPunct="0">
      <a:spcBef>
        <a:spcPct val="30000"/>
      </a:spcBef>
      <a:spcAft>
        <a:spcPct val="0"/>
      </a:spcAft>
      <a:buClr>
        <a:schemeClr val="tx2"/>
      </a:buClr>
      <a:buFont typeface="Arial" pitchFamily="34" charset="0"/>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619125"/>
            <a:ext cx="3676650" cy="2757488"/>
          </a:xfrm>
        </p:spPr>
      </p:sp>
      <p:sp>
        <p:nvSpPr>
          <p:cNvPr id="3" name="Notes Placeholder 2"/>
          <p:cNvSpPr>
            <a:spLocks noGrp="1"/>
          </p:cNvSpPr>
          <p:nvPr>
            <p:ph type="body" idx="1"/>
          </p:nvPr>
        </p:nvSpPr>
        <p:spPr/>
        <p:txBody>
          <a:bodyPr/>
          <a:lstStyle/>
          <a:p>
            <a:pPr lvl="3"/>
            <a:endParaRPr lang="en-US" dirty="0"/>
          </a:p>
        </p:txBody>
      </p:sp>
      <p:sp>
        <p:nvSpPr>
          <p:cNvPr id="4" name="Slide Number Placeholder 3"/>
          <p:cNvSpPr>
            <a:spLocks noGrp="1"/>
          </p:cNvSpPr>
          <p:nvPr>
            <p:ph type="sldNum" sz="quarter" idx="10"/>
          </p:nvPr>
        </p:nvSpPr>
        <p:spPr/>
        <p:txBody>
          <a:bodyPr/>
          <a:lstStyle/>
          <a:p>
            <a:pPr>
              <a:defRPr/>
            </a:pPr>
            <a:fld id="{904DB2D3-36DD-4715-A320-15A52CA4A162}" type="slidenum">
              <a:rPr lang="en-US" smtClean="0"/>
              <a:pPr>
                <a:defRPr/>
              </a:pPr>
              <a:t>1</a:t>
            </a:fld>
            <a:endParaRPr lang="en-US" dirty="0"/>
          </a:p>
        </p:txBody>
      </p:sp>
    </p:spTree>
    <p:extLst>
      <p:ext uri="{BB962C8B-B14F-4D97-AF65-F5344CB8AC3E}">
        <p14:creationId xmlns:p14="http://schemas.microsoft.com/office/powerpoint/2010/main" val="405985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ernal Blue Title">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439738" y="1577975"/>
            <a:ext cx="133350" cy="3673475"/>
            <a:chOff x="277" y="994"/>
            <a:chExt cx="84" cy="2314"/>
          </a:xfrm>
          <a:noFill/>
        </p:grpSpPr>
        <p:sp>
          <p:nvSpPr>
            <p:cNvPr id="6" name="Line 13"/>
            <p:cNvSpPr>
              <a:spLocks noChangeShapeType="1"/>
            </p:cNvSpPr>
            <p:nvPr userDrawn="1"/>
          </p:nvSpPr>
          <p:spPr bwMode="auto">
            <a:xfrm>
              <a:off x="277" y="994"/>
              <a:ext cx="0" cy="2244"/>
            </a:xfrm>
            <a:prstGeom prst="line">
              <a:avLst/>
            </a:prstGeom>
            <a:grpFill/>
            <a:ln w="9525">
              <a:solidFill>
                <a:schemeClr val="bg2"/>
              </a:solidFill>
              <a:round/>
              <a:headEnd/>
              <a:tailEnd/>
            </a:ln>
            <a:effectLst/>
          </p:spPr>
          <p:txBody>
            <a:bodyPr>
              <a:spAutoFit/>
            </a:bodyPr>
            <a:lstStyle/>
            <a:p>
              <a:pPr>
                <a:defRPr/>
              </a:pPr>
              <a:endParaRPr lang="en-US" dirty="0">
                <a:latin typeface="Arial" pitchFamily="34" charset="0"/>
              </a:endParaRPr>
            </a:p>
          </p:txBody>
        </p:sp>
        <p:sp>
          <p:nvSpPr>
            <p:cNvPr id="7" name="Arc 14"/>
            <p:cNvSpPr>
              <a:spLocks/>
            </p:cNvSpPr>
            <p:nvPr userDrawn="1"/>
          </p:nvSpPr>
          <p:spPr bwMode="auto">
            <a:xfrm>
              <a:off x="277" y="3234"/>
              <a:ext cx="84" cy="74"/>
            </a:xfrm>
            <a:custGeom>
              <a:avLst/>
              <a:gdLst>
                <a:gd name="G0" fmla="+- 21539 0 0"/>
                <a:gd name="G1" fmla="+- 0 0 0"/>
                <a:gd name="G2" fmla="+- 21600 0 0"/>
                <a:gd name="T0" fmla="*/ 24405 w 24405"/>
                <a:gd name="T1" fmla="*/ 21409 h 21600"/>
                <a:gd name="T2" fmla="*/ 0 w 24405"/>
                <a:gd name="T3" fmla="*/ 1626 h 21600"/>
                <a:gd name="T4" fmla="*/ 21539 w 24405"/>
                <a:gd name="T5" fmla="*/ 0 h 21600"/>
              </a:gdLst>
              <a:ahLst/>
              <a:cxnLst>
                <a:cxn ang="0">
                  <a:pos x="T0" y="T1"/>
                </a:cxn>
                <a:cxn ang="0">
                  <a:pos x="T2" y="T3"/>
                </a:cxn>
                <a:cxn ang="0">
                  <a:pos x="T4" y="T5"/>
                </a:cxn>
              </a:cxnLst>
              <a:rect l="0" t="0" r="r" b="b"/>
              <a:pathLst>
                <a:path w="24405" h="21600" fill="none" extrusionOk="0">
                  <a:moveTo>
                    <a:pt x="24405" y="21409"/>
                  </a:moveTo>
                  <a:cubicBezTo>
                    <a:pt x="23454" y="21536"/>
                    <a:pt x="22497" y="21599"/>
                    <a:pt x="21539" y="21600"/>
                  </a:cubicBezTo>
                  <a:cubicBezTo>
                    <a:pt x="10240" y="21600"/>
                    <a:pt x="850" y="12892"/>
                    <a:pt x="0" y="1625"/>
                  </a:cubicBezTo>
                </a:path>
                <a:path w="24405" h="21600" stroke="0" extrusionOk="0">
                  <a:moveTo>
                    <a:pt x="24405" y="21409"/>
                  </a:moveTo>
                  <a:cubicBezTo>
                    <a:pt x="23454" y="21536"/>
                    <a:pt x="22497" y="21599"/>
                    <a:pt x="21539" y="21600"/>
                  </a:cubicBezTo>
                  <a:cubicBezTo>
                    <a:pt x="10240" y="21600"/>
                    <a:pt x="850" y="12892"/>
                    <a:pt x="0" y="1625"/>
                  </a:cubicBezTo>
                  <a:lnTo>
                    <a:pt x="21539" y="0"/>
                  </a:lnTo>
                  <a:close/>
                </a:path>
              </a:pathLst>
            </a:custGeom>
            <a:grpFill/>
            <a:ln w="9525">
              <a:solidFill>
                <a:schemeClr val="bg2"/>
              </a:solidFill>
              <a:round/>
              <a:headEnd/>
              <a:tailEnd/>
            </a:ln>
            <a:effectLst/>
          </p:spPr>
          <p:txBody>
            <a:bodyPr anchor="ctr">
              <a:spAutoFit/>
            </a:bodyPr>
            <a:lstStyle/>
            <a:p>
              <a:pPr>
                <a:defRPr/>
              </a:pPr>
              <a:endParaRPr lang="en-US" dirty="0">
                <a:latin typeface="Arial" pitchFamily="34" charset="0"/>
              </a:endParaRPr>
            </a:p>
          </p:txBody>
        </p:sp>
      </p:grpSp>
      <p:sp>
        <p:nvSpPr>
          <p:cNvPr id="41" name="Rectangle 3"/>
          <p:cNvSpPr>
            <a:spLocks noGrp="1" noChangeArrowheads="1"/>
          </p:cNvSpPr>
          <p:nvPr>
            <p:ph type="title" hasCustomPrompt="1"/>
          </p:nvPr>
        </p:nvSpPr>
        <p:spPr bwMode="auto">
          <a:xfrm>
            <a:off x="639763" y="1516063"/>
            <a:ext cx="5735637" cy="1533525"/>
          </a:xfrm>
          <a:prstGeom prst="rect">
            <a:avLst/>
          </a:prstGeom>
          <a:noFill/>
          <a:ln w="9525">
            <a:noFill/>
            <a:miter lim="800000"/>
            <a:headEnd/>
            <a:tailEnd/>
          </a:ln>
        </p:spPr>
        <p:txBody>
          <a:bodyPr/>
          <a:lstStyle>
            <a:lvl1pPr>
              <a:defRPr sz="2800">
                <a:solidFill>
                  <a:schemeClr val="tx2"/>
                </a:solidFill>
              </a:defRPr>
            </a:lvl1pPr>
          </a:lstStyle>
          <a:p>
            <a:pPr lvl="0"/>
            <a:r>
              <a:rPr lang="en-US" dirty="0" smtClean="0"/>
              <a:t>Title in sentence case</a:t>
            </a:r>
          </a:p>
        </p:txBody>
      </p:sp>
      <p:pic>
        <p:nvPicPr>
          <p:cNvPr id="9" name="Picture 10" descr="am_f_w_regular"/>
          <p:cNvPicPr>
            <a:picLocks noChangeAspect="1" noChangeArrowheads="1"/>
          </p:cNvPicPr>
          <p:nvPr userDrawn="1"/>
        </p:nvPicPr>
        <p:blipFill>
          <a:blip r:embed="rId2" cstate="print"/>
          <a:srcRect/>
          <a:stretch>
            <a:fillRect/>
          </a:stretch>
        </p:blipFill>
        <p:spPr bwMode="auto">
          <a:xfrm>
            <a:off x="7050088" y="5949950"/>
            <a:ext cx="1619250" cy="539750"/>
          </a:xfrm>
          <a:prstGeom prst="rect">
            <a:avLst/>
          </a:prstGeom>
          <a:noFill/>
        </p:spPr>
      </p:pic>
      <p:sp>
        <p:nvSpPr>
          <p:cNvPr id="10" name="Text Box 11"/>
          <p:cNvSpPr txBox="1">
            <a:spLocks noChangeArrowheads="1"/>
          </p:cNvSpPr>
          <p:nvPr userDrawn="1"/>
        </p:nvSpPr>
        <p:spPr bwMode="auto">
          <a:xfrm>
            <a:off x="439738" y="6144052"/>
            <a:ext cx="5548312" cy="415498"/>
          </a:xfrm>
          <a:prstGeom prst="rect">
            <a:avLst/>
          </a:prstGeom>
          <a:noFill/>
          <a:ln w="9525" algn="ctr">
            <a:noFill/>
            <a:miter lim="800000"/>
            <a:headEnd/>
            <a:tailEnd/>
          </a:ln>
        </p:spPr>
        <p:txBody>
          <a:bodyPr lIns="0" tIns="0" rIns="0" bIns="0" anchor="b">
            <a:spAutoFit/>
          </a:bodyPr>
          <a:lstStyle/>
          <a:p>
            <a:pPr>
              <a:defRPr/>
            </a:pPr>
            <a:r>
              <a:rPr lang="en-US" sz="900" dirty="0">
                <a:solidFill>
                  <a:schemeClr val="tx2"/>
                </a:solidFill>
                <a:latin typeface="Arial" pitchFamily="34" charset="0"/>
                <a:ea typeface="ＭＳ Ｐゴシック" pitchFamily="34" charset="-128"/>
              </a:rPr>
              <a:t>Brokerage, investments and financial advisory services are made available through </a:t>
            </a:r>
            <a:r>
              <a:rPr lang="en-US" sz="900" dirty="0" smtClean="0">
                <a:solidFill>
                  <a:schemeClr val="tx2"/>
                </a:solidFill>
                <a:latin typeface="Arial" pitchFamily="34" charset="0"/>
                <a:ea typeface="ＭＳ Ｐゴシック" pitchFamily="34" charset="-128"/>
              </a:rPr>
              <a:t>COMPANY Services</a:t>
            </a:r>
            <a:r>
              <a:rPr lang="en-US" sz="900" dirty="0">
                <a:solidFill>
                  <a:schemeClr val="tx2"/>
                </a:solidFill>
                <a:latin typeface="Arial" pitchFamily="34" charset="0"/>
                <a:ea typeface="ＭＳ Ｐゴシック" pitchFamily="34" charset="-128"/>
              </a:rPr>
              <a:t>, Inc. Member FINRA and SIPC. Some products and services may not be available in all jurisdictions or to all clients</a:t>
            </a:r>
            <a:r>
              <a:rPr lang="en-US" sz="900" dirty="0" smtClean="0">
                <a:solidFill>
                  <a:schemeClr val="tx2"/>
                </a:solidFill>
                <a:latin typeface="Arial" pitchFamily="34" charset="0"/>
                <a:ea typeface="ＭＳ Ｐゴシック" pitchFamily="34" charset="-128"/>
              </a:rPr>
              <a:t>. </a:t>
            </a:r>
            <a:r>
              <a:rPr lang="en-US" sz="900" dirty="0">
                <a:solidFill>
                  <a:schemeClr val="tx2"/>
                </a:solidFill>
                <a:latin typeface="Arial" pitchFamily="34" charset="0"/>
                <a:ea typeface="ＭＳ Ｐゴシック" pitchFamily="34" charset="-128"/>
              </a:rPr>
              <a:t>© </a:t>
            </a:r>
            <a:r>
              <a:rPr lang="en-US" sz="900" dirty="0" smtClean="0">
                <a:solidFill>
                  <a:schemeClr val="tx2"/>
                </a:solidFill>
                <a:latin typeface="Arial" pitchFamily="34" charset="0"/>
                <a:ea typeface="ＭＳ Ｐゴシック" pitchFamily="34" charset="-128"/>
              </a:rPr>
              <a:t>2013 </a:t>
            </a:r>
            <a:r>
              <a:rPr lang="en-US" sz="900" dirty="0" smtClean="0">
                <a:solidFill>
                  <a:schemeClr val="tx2"/>
                </a:solidFill>
                <a:latin typeface="Arial" pitchFamily="34" charset="0"/>
                <a:ea typeface="ＭＳ Ｐゴシック" pitchFamily="34" charset="-128"/>
              </a:rPr>
              <a:t>COMPANY, </a:t>
            </a:r>
            <a:r>
              <a:rPr lang="en-US" sz="900" dirty="0">
                <a:solidFill>
                  <a:schemeClr val="tx2"/>
                </a:solidFill>
                <a:latin typeface="Arial" pitchFamily="34" charset="0"/>
                <a:ea typeface="ＭＳ Ｐゴシック" pitchFamily="34" charset="-128"/>
              </a:rPr>
              <a:t>Inc. All rights reserved.</a:t>
            </a:r>
          </a:p>
        </p:txBody>
      </p:sp>
      <p:sp>
        <p:nvSpPr>
          <p:cNvPr id="14" name="Text Placeholder 9"/>
          <p:cNvSpPr>
            <a:spLocks noGrp="1"/>
          </p:cNvSpPr>
          <p:nvPr>
            <p:ph type="body" sz="quarter" idx="10" hasCustomPrompt="1"/>
          </p:nvPr>
        </p:nvSpPr>
        <p:spPr>
          <a:xfrm>
            <a:off x="658813" y="4032986"/>
            <a:ext cx="3055937" cy="300890"/>
          </a:xfrm>
          <a:prstGeom prst="rect">
            <a:avLst/>
          </a:prstGeom>
        </p:spPr>
        <p:txBody>
          <a:bodyPr/>
          <a:lstStyle>
            <a:lvl1pPr algn="l">
              <a:lnSpc>
                <a:spcPct val="90000"/>
              </a:lnSpc>
              <a:spcAft>
                <a:spcPts val="0"/>
              </a:spcAft>
              <a:defRPr sz="1400" baseline="0"/>
            </a:lvl1pPr>
            <a:lvl2pPr>
              <a:lnSpc>
                <a:spcPct val="90000"/>
              </a:lnSpc>
              <a:spcAft>
                <a:spcPts val="0"/>
              </a:spcAft>
              <a:defRPr sz="1200">
                <a:solidFill>
                  <a:schemeClr val="tx2"/>
                </a:solidFill>
              </a:defRPr>
            </a:lvl2pPr>
          </a:lstStyle>
          <a:p>
            <a:pPr lvl="0"/>
            <a:r>
              <a:rPr lang="en-US" dirty="0" smtClean="0"/>
              <a:t>Presenter</a:t>
            </a:r>
          </a:p>
        </p:txBody>
      </p:sp>
      <p:sp>
        <p:nvSpPr>
          <p:cNvPr id="15" name="Text Placeholder 9"/>
          <p:cNvSpPr>
            <a:spLocks noGrp="1"/>
          </p:cNvSpPr>
          <p:nvPr>
            <p:ph type="body" sz="quarter" idx="11" hasCustomPrompt="1"/>
          </p:nvPr>
        </p:nvSpPr>
        <p:spPr>
          <a:xfrm>
            <a:off x="658813" y="4348005"/>
            <a:ext cx="3055937" cy="262496"/>
          </a:xfrm>
          <a:prstGeom prst="rect">
            <a:avLst/>
          </a:prstGeom>
        </p:spPr>
        <p:txBody>
          <a:bodyPr/>
          <a:lstStyle>
            <a:lvl1pPr algn="l">
              <a:lnSpc>
                <a:spcPct val="90000"/>
              </a:lnSpc>
              <a:spcAft>
                <a:spcPts val="0"/>
              </a:spcAft>
              <a:defRPr sz="1200" b="0" baseline="0"/>
            </a:lvl1pPr>
            <a:lvl2pPr>
              <a:lnSpc>
                <a:spcPct val="90000"/>
              </a:lnSpc>
              <a:spcAft>
                <a:spcPts val="0"/>
              </a:spcAft>
              <a:defRPr sz="1200">
                <a:solidFill>
                  <a:schemeClr val="tx2"/>
                </a:solidFill>
              </a:defRPr>
            </a:lvl2pPr>
          </a:lstStyle>
          <a:p>
            <a:pPr lvl="0"/>
            <a:r>
              <a:rPr lang="en-US" dirty="0" smtClean="0"/>
              <a:t>Presenter Title</a:t>
            </a:r>
          </a:p>
        </p:txBody>
      </p:sp>
      <p:sp>
        <p:nvSpPr>
          <p:cNvPr id="16" name="Text Placeholder 9"/>
          <p:cNvSpPr>
            <a:spLocks noGrp="1"/>
          </p:cNvSpPr>
          <p:nvPr>
            <p:ph type="body" sz="quarter" idx="12" hasCustomPrompt="1"/>
          </p:nvPr>
        </p:nvSpPr>
        <p:spPr>
          <a:xfrm>
            <a:off x="668338" y="4872037"/>
            <a:ext cx="3055937" cy="261937"/>
          </a:xfrm>
          <a:prstGeom prst="rect">
            <a:avLst/>
          </a:prstGeom>
        </p:spPr>
        <p:txBody>
          <a:bodyPr/>
          <a:lstStyle>
            <a:lvl1pPr algn="l">
              <a:lnSpc>
                <a:spcPct val="90000"/>
              </a:lnSpc>
              <a:spcAft>
                <a:spcPts val="0"/>
              </a:spcAft>
              <a:defRPr sz="1200" b="0" baseline="0">
                <a:solidFill>
                  <a:schemeClr val="tx2"/>
                </a:solidFill>
              </a:defRPr>
            </a:lvl1pPr>
            <a:lvl2pPr>
              <a:lnSpc>
                <a:spcPct val="90000"/>
              </a:lnSpc>
              <a:spcAft>
                <a:spcPts val="0"/>
              </a:spcAft>
              <a:defRPr sz="1200">
                <a:solidFill>
                  <a:schemeClr val="tx2"/>
                </a:solidFill>
              </a:defRPr>
            </a:lvl2pPr>
          </a:lstStyle>
          <a:p>
            <a:pPr lvl="0"/>
            <a:r>
              <a:rPr lang="en-US" dirty="0" smtClean="0"/>
              <a:t>Date</a:t>
            </a:r>
          </a:p>
        </p:txBody>
      </p:sp>
      <p:pic>
        <p:nvPicPr>
          <p:cNvPr id="12" name="Picture 11" descr="BU005259.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2978" y="6151994"/>
            <a:ext cx="633554" cy="566115"/>
          </a:xfrm>
          <a:prstGeom prst="rect">
            <a:avLst/>
          </a:prstGeom>
        </p:spPr>
      </p:pic>
      <p:sp>
        <p:nvSpPr>
          <p:cNvPr id="3" name="TextBox 2"/>
          <p:cNvSpPr txBox="1"/>
          <p:nvPr userDrawn="1"/>
        </p:nvSpPr>
        <p:spPr>
          <a:xfrm>
            <a:off x="6845905" y="6289523"/>
            <a:ext cx="1439333" cy="369332"/>
          </a:xfrm>
          <a:prstGeom prst="rect">
            <a:avLst/>
          </a:prstGeom>
          <a:noFill/>
        </p:spPr>
        <p:txBody>
          <a:bodyPr wrap="square" rtlCol="0">
            <a:spAutoFit/>
          </a:bodyPr>
          <a:lstStyle/>
          <a:p>
            <a:pPr marL="0" indent="0" algn="ctr">
              <a:buFont typeface="Arial" pitchFamily="34" charset="0"/>
              <a:buNone/>
            </a:pPr>
            <a:r>
              <a:rPr lang="en-US" sz="1800" i="1" dirty="0" smtClean="0">
                <a:latin typeface="Avenir Black Oblique"/>
                <a:cs typeface="Avenir Black Oblique"/>
              </a:rPr>
              <a:t>COMPANY</a:t>
            </a:r>
            <a:endParaRPr lang="en-US" sz="1800" i="1" dirty="0" smtClean="0">
              <a:latin typeface="Avenir Black Oblique"/>
              <a:cs typeface="Avenir Black Oblique"/>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166328"/>
            <a:ext cx="3667125" cy="4953486"/>
          </a:xfrm>
          <a:prstGeom prst="rect">
            <a:avLst/>
          </a:prstGeom>
        </p:spPr>
        <p:txBody>
          <a:bodyPr/>
          <a:lstStyle>
            <a:lvl1pPr>
              <a:defRPr sz="1600"/>
            </a:lvl1pPr>
            <a:lvl2pPr marL="0" indent="0">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5"/>
          <p:cNvSpPr>
            <a:spLocks noGrp="1"/>
          </p:cNvSpPr>
          <p:nvPr>
            <p:ph type="sldNum" sz="quarter" idx="11"/>
          </p:nvPr>
        </p:nvSpPr>
        <p:spPr/>
        <p:txBody>
          <a:bodyPr/>
          <a:lstStyle>
            <a:lvl1pPr>
              <a:defRPr smtClean="0"/>
            </a:lvl1pPr>
          </a:lstStyle>
          <a:p>
            <a:pPr>
              <a:defRPr/>
            </a:pPr>
            <a:fld id="{B688F1E5-366D-480D-9076-F36C90E5A09B}" type="slidenum">
              <a:rPr lang="en-US"/>
              <a:pPr>
                <a:defRPr/>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4" name="Rectangle 6"/>
          <p:cNvSpPr>
            <a:spLocks noGrp="1" noChangeArrowheads="1"/>
          </p:cNvSpPr>
          <p:nvPr>
            <p:ph type="sldNum" sz="quarter" idx="11"/>
          </p:nvPr>
        </p:nvSpPr>
        <p:spPr>
          <a:ln/>
        </p:spPr>
        <p:txBody>
          <a:bodyPr/>
          <a:lstStyle>
            <a:lvl1pPr>
              <a:defRPr/>
            </a:lvl1pPr>
          </a:lstStyle>
          <a:p>
            <a:pPr>
              <a:defRPr/>
            </a:pPr>
            <a:fld id="{6406DF37-AF0B-4597-B824-247272EEE3B5}" type="slidenum">
              <a:rPr lang="en-US"/>
              <a:pPr>
                <a:defRPr/>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criptions">
    <p:spTree>
      <p:nvGrpSpPr>
        <p:cNvPr id="1" name=""/>
        <p:cNvGrpSpPr/>
        <p:nvPr/>
      </p:nvGrpSpPr>
      <p:grpSpPr>
        <a:xfrm>
          <a:off x="0" y="0"/>
          <a:ext cx="0" cy="0"/>
          <a:chOff x="0" y="0"/>
          <a:chExt cx="0" cy="0"/>
        </a:xfrm>
      </p:grpSpPr>
      <p:cxnSp>
        <p:nvCxnSpPr>
          <p:cNvPr id="4" name="Straight Connector 3"/>
          <p:cNvCxnSpPr/>
          <p:nvPr userDrawn="1"/>
        </p:nvCxnSpPr>
        <p:spPr>
          <a:xfrm>
            <a:off x="0" y="1010655"/>
            <a:ext cx="91440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457200" y="1355725"/>
            <a:ext cx="8229600" cy="4281488"/>
          </a:xfrm>
          <a:prstGeom prst="rect">
            <a:avLst/>
          </a:prstGeom>
          <a:noFill/>
        </p:spPr>
        <p:txBody>
          <a:bodyPr lIns="0" tIns="0" rIns="0" bIns="0"/>
          <a:lstStyle/>
          <a:p>
            <a:pPr marL="228600" indent="-228600" fontAlgn="auto">
              <a:spcBef>
                <a:spcPts val="800"/>
              </a:spcBef>
              <a:spcAft>
                <a:spcPts val="0"/>
              </a:spcAft>
              <a:buFont typeface="Lucida Grande"/>
              <a:buChar char="&gt;"/>
              <a:defRPr/>
            </a:pPr>
            <a:endParaRPr lang="en-US" sz="1600" dirty="0">
              <a:latin typeface="+mn-lt"/>
              <a:cs typeface="+mn-cs"/>
            </a:endParaRPr>
          </a:p>
        </p:txBody>
      </p:sp>
      <p:sp>
        <p:nvSpPr>
          <p:cNvPr id="11" name="Title 10"/>
          <p:cNvSpPr>
            <a:spLocks noGrp="1"/>
          </p:cNvSpPr>
          <p:nvPr>
            <p:ph type="title"/>
          </p:nvPr>
        </p:nvSpPr>
        <p:spPr>
          <a:xfrm>
            <a:off x="457200" y="336885"/>
            <a:ext cx="8229600" cy="640080"/>
          </a:xfrm>
        </p:spPr>
        <p:txBody>
          <a:bodyPr/>
          <a:lstStyle/>
          <a:p>
            <a:r>
              <a:rPr lang="en-US" smtClean="0"/>
              <a:t>Click to edit Master title style</a:t>
            </a:r>
            <a:endParaRPr lang="en-US"/>
          </a:p>
        </p:txBody>
      </p:sp>
      <p:sp>
        <p:nvSpPr>
          <p:cNvPr id="12" name="Slide Number Placeholder 11"/>
          <p:cNvSpPr>
            <a:spLocks noGrp="1"/>
          </p:cNvSpPr>
          <p:nvPr>
            <p:ph type="sldNum" sz="quarter" idx="13"/>
          </p:nvPr>
        </p:nvSpPr>
        <p:spPr/>
        <p:txBody>
          <a:bodyPr/>
          <a:lstStyle/>
          <a:p>
            <a:pPr>
              <a:defRPr/>
            </a:pPr>
            <a:fld id="{904DB2D3-36DD-4715-A320-15A52CA4A162}" type="slidenum">
              <a:rPr lang="en-US" smtClean="0"/>
              <a:pPr>
                <a:defRPr/>
              </a:pPr>
              <a:t>‹#›</a:t>
            </a:fld>
            <a:endParaRPr lang="en-US" dirty="0"/>
          </a:p>
        </p:txBody>
      </p:sp>
      <p:sp>
        <p:nvSpPr>
          <p:cNvPr id="13" name="Footer Placeholder 12"/>
          <p:cNvSpPr>
            <a:spLocks noGrp="1"/>
          </p:cNvSpPr>
          <p:nvPr>
            <p:ph type="ftr" sz="quarter" idx="14"/>
          </p:nvPr>
        </p:nvSpPr>
        <p:spPr/>
        <p:txBody>
          <a:bodyPr/>
          <a:lstStyle/>
          <a:p>
            <a:pPr>
              <a:defRPr/>
            </a:pPr>
            <a:r>
              <a:rPr lang="en-US" dirty="0" smtClean="0"/>
              <a:t>For internal use only.  Not intended for inspection by, or distribution or quotation to the general public. </a:t>
            </a:r>
            <a:endParaRPr lang="en-US" dirty="0"/>
          </a:p>
        </p:txBody>
      </p:sp>
      <p:sp>
        <p:nvSpPr>
          <p:cNvPr id="8" name="Text Placeholder 8"/>
          <p:cNvSpPr>
            <a:spLocks noGrp="1"/>
          </p:cNvSpPr>
          <p:nvPr>
            <p:ph type="body" sz="quarter" idx="12"/>
          </p:nvPr>
        </p:nvSpPr>
        <p:spPr>
          <a:xfrm>
            <a:off x="685800" y="5513832"/>
            <a:ext cx="8231187" cy="1005840"/>
          </a:xfrm>
          <a:prstGeom prst="rect">
            <a:avLst/>
          </a:prstGeom>
        </p:spPr>
        <p:txBody>
          <a:bodyPr/>
          <a:lstStyle>
            <a:lvl1pPr>
              <a:spcBef>
                <a:spcPts val="200"/>
              </a:spcBef>
              <a:spcAft>
                <a:spcPts val="0"/>
              </a:spcAft>
              <a:buClr>
                <a:schemeClr val="tx2"/>
              </a:buClr>
              <a:buSzPct val="120000"/>
              <a:buFont typeface="Arial" pitchFamily="34" charset="0"/>
              <a:buNone/>
              <a:defRPr sz="1200" b="0" baseline="0"/>
            </a:lvl1pPr>
            <a:lvl2pPr marL="233363" indent="-233363">
              <a:spcBef>
                <a:spcPts val="200"/>
              </a:spcBef>
              <a:spcAft>
                <a:spcPts val="0"/>
              </a:spcAft>
              <a:buClr>
                <a:schemeClr val="tx2"/>
              </a:buClr>
              <a:buFont typeface="Arial" pitchFamily="34" charset="0"/>
              <a:buChar char="•"/>
              <a:defRPr sz="1100" b="0" baseline="0"/>
            </a:lvl2pPr>
            <a:lvl3pPr marL="458788" indent="-187325">
              <a:spcBef>
                <a:spcPts val="200"/>
              </a:spcBef>
              <a:spcAft>
                <a:spcPts val="0"/>
              </a:spcAft>
              <a:buFont typeface="Wingdings" pitchFamily="2" charset="2"/>
              <a:buChar char="§"/>
              <a:defRPr sz="1000" b="0" baseline="0"/>
            </a:lvl3pPr>
            <a:lvl4pPr marL="625475" indent="-168275">
              <a:spcBef>
                <a:spcPts val="200"/>
              </a:spcBef>
              <a:spcAft>
                <a:spcPts val="0"/>
              </a:spcAft>
              <a:defRPr sz="1000" b="0" baseline="0"/>
            </a:lvl4pPr>
            <a:lvl5pPr marL="1144588"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ervations">
    <p:spTree>
      <p:nvGrpSpPr>
        <p:cNvPr id="1" name=""/>
        <p:cNvGrpSpPr/>
        <p:nvPr/>
      </p:nvGrpSpPr>
      <p:grpSpPr>
        <a:xfrm>
          <a:off x="0" y="0"/>
          <a:ext cx="0" cy="0"/>
          <a:chOff x="0" y="0"/>
          <a:chExt cx="0" cy="0"/>
        </a:xfrm>
      </p:grpSpPr>
      <p:cxnSp>
        <p:nvCxnSpPr>
          <p:cNvPr id="4" name="Straight Connector 3"/>
          <p:cNvCxnSpPr/>
          <p:nvPr userDrawn="1"/>
        </p:nvCxnSpPr>
        <p:spPr>
          <a:xfrm>
            <a:off x="0" y="1097280"/>
            <a:ext cx="9144000" cy="1588"/>
          </a:xfrm>
          <a:prstGeom prst="line">
            <a:avLst/>
          </a:prstGeom>
          <a:ln w="31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457200" y="1355725"/>
            <a:ext cx="8229600" cy="4281488"/>
          </a:xfrm>
          <a:prstGeom prst="rect">
            <a:avLst/>
          </a:prstGeom>
          <a:noFill/>
        </p:spPr>
        <p:txBody>
          <a:bodyPr lIns="0" tIns="0" rIns="0" bIns="0"/>
          <a:lstStyle/>
          <a:p>
            <a:pPr marL="228600" indent="-228600" fontAlgn="auto">
              <a:spcBef>
                <a:spcPts val="800"/>
              </a:spcBef>
              <a:spcAft>
                <a:spcPts val="0"/>
              </a:spcAft>
              <a:buFont typeface="Lucida Grande"/>
              <a:buChar char="&gt;"/>
              <a:defRPr/>
            </a:pPr>
            <a:endParaRPr lang="en-US" sz="1600" dirty="0">
              <a:latin typeface="+mn-lt"/>
              <a:cs typeface="+mn-cs"/>
            </a:endParaRPr>
          </a:p>
        </p:txBody>
      </p:sp>
      <p:sp>
        <p:nvSpPr>
          <p:cNvPr id="9" name="Text Placeholder 8"/>
          <p:cNvSpPr>
            <a:spLocks noGrp="1"/>
          </p:cNvSpPr>
          <p:nvPr>
            <p:ph type="body" sz="quarter" idx="12"/>
          </p:nvPr>
        </p:nvSpPr>
        <p:spPr>
          <a:xfrm>
            <a:off x="458788" y="4683967"/>
            <a:ext cx="8423955" cy="1576166"/>
          </a:xfrm>
          <a:prstGeom prst="rect">
            <a:avLst/>
          </a:prstGeom>
        </p:spPr>
        <p:txBody>
          <a:bodyPr/>
          <a:lstStyle>
            <a:lvl1pPr>
              <a:buFontTx/>
              <a:buNone/>
              <a:defRPr sz="1200" b="1" baseline="0"/>
            </a:lvl1pPr>
            <a:lvl2pPr marL="279400" indent="-228600">
              <a:spcBef>
                <a:spcPts val="300"/>
              </a:spcBef>
              <a:spcAft>
                <a:spcPts val="0"/>
              </a:spcAft>
              <a:buClr>
                <a:schemeClr val="tx2"/>
              </a:buClr>
              <a:buFont typeface="Arial" pitchFamily="34" charset="0"/>
              <a:buChar char="&gt;"/>
              <a:defRPr sz="1200" baseline="0"/>
            </a:lvl2pPr>
            <a:lvl3pPr marL="508000" indent="-182563">
              <a:spcBef>
                <a:spcPts val="300"/>
              </a:spcBef>
              <a:spcAft>
                <a:spcPts val="0"/>
              </a:spcAft>
              <a:buFont typeface="Wingdings" pitchFamily="2" charset="2"/>
              <a:buChar char="§"/>
              <a:defRPr sz="1100" baseline="0"/>
            </a:lvl3pPr>
            <a:lvl4pPr marL="806450" indent="-190500">
              <a:spcBef>
                <a:spcPts val="300"/>
              </a:spcBef>
              <a:spcAft>
                <a:spcPts val="0"/>
              </a:spcAft>
              <a:defRPr sz="900" baseline="0"/>
            </a:lvl4pPr>
            <a:lvl5pPr marL="1144588"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graphicFrame>
        <p:nvGraphicFramePr>
          <p:cNvPr id="74755" name="Object 3"/>
          <p:cNvGraphicFramePr>
            <a:graphicFrameLocks noChangeAspect="1"/>
          </p:cNvGraphicFramePr>
          <p:nvPr/>
        </p:nvGraphicFramePr>
        <p:xfrm>
          <a:off x="5724277" y="6222684"/>
          <a:ext cx="2687638" cy="492125"/>
        </p:xfrm>
        <a:graphic>
          <a:graphicData uri="http://schemas.openxmlformats.org/presentationml/2006/ole">
            <mc:AlternateContent xmlns:mc="http://schemas.openxmlformats.org/markup-compatibility/2006">
              <mc:Choice xmlns:v="urn:schemas-microsoft-com:vml" Requires="v">
                <p:oleObj spid="_x0000_s1198" name="Worksheet" r:id="rId3" imgW="4067251" imgH="742899" progId="Excel.Sheet.12">
                  <p:embed/>
                </p:oleObj>
              </mc:Choice>
              <mc:Fallback>
                <p:oleObj name="Worksheet" r:id="rId3" imgW="4067251" imgH="742899"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277" y="6222684"/>
                        <a:ext cx="26876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Slide Number Placeholder 10"/>
          <p:cNvSpPr>
            <a:spLocks noGrp="1"/>
          </p:cNvSpPr>
          <p:nvPr>
            <p:ph type="sldNum" sz="quarter" idx="13"/>
          </p:nvPr>
        </p:nvSpPr>
        <p:spPr/>
        <p:txBody>
          <a:bodyPr/>
          <a:lstStyle/>
          <a:p>
            <a:pPr>
              <a:defRPr/>
            </a:pPr>
            <a:fld id="{904DB2D3-36DD-4715-A320-15A52CA4A162}" type="slidenum">
              <a:rPr lang="en-US" smtClean="0"/>
              <a:pPr>
                <a:defRPr/>
              </a:pPr>
              <a:t>‹#›</a:t>
            </a:fld>
            <a:endParaRPr lang="en-US" dirty="0"/>
          </a:p>
        </p:txBody>
      </p:sp>
      <p:sp>
        <p:nvSpPr>
          <p:cNvPr id="13" name="Title 12"/>
          <p:cNvSpPr>
            <a:spLocks noGrp="1"/>
          </p:cNvSpPr>
          <p:nvPr>
            <p:ph type="title"/>
          </p:nvPr>
        </p:nvSpPr>
        <p:spPr>
          <a:xfrm>
            <a:off x="457200" y="365760"/>
            <a:ext cx="8229600" cy="640080"/>
          </a:xfrm>
        </p:spPr>
        <p:txBody>
          <a:bodyPr/>
          <a:lstStyle/>
          <a:p>
            <a:r>
              <a:rPr lang="en-US" smtClean="0"/>
              <a:t>Click to edit Master title style</a:t>
            </a:r>
            <a:endParaRPr lang="en-US"/>
          </a:p>
        </p:txBody>
      </p:sp>
      <p:sp>
        <p:nvSpPr>
          <p:cNvPr id="10" name="Footer Placeholder 3"/>
          <p:cNvSpPr>
            <a:spLocks noGrp="1"/>
          </p:cNvSpPr>
          <p:nvPr userDrawn="1">
            <p:ph type="ftr" sz="quarter" idx="10"/>
          </p:nvPr>
        </p:nvSpPr>
        <p:spPr>
          <a:xfrm>
            <a:off x="930910" y="6602413"/>
            <a:ext cx="6786563" cy="123825"/>
          </a:xfrm>
        </p:spPr>
        <p:txBody>
          <a:bodyPr/>
          <a:lstStyle/>
          <a:p>
            <a:r>
              <a:rPr lang="en-US" dirty="0" smtClean="0"/>
              <a:t>For internal use only.  Not intended for inspection by, or distribution or quotation to the general public. </a:t>
            </a:r>
            <a:endParaRPr lang="en-US" dirty="0"/>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3" name="Rectangle 6"/>
          <p:cNvSpPr>
            <a:spLocks noGrp="1" noChangeArrowheads="1"/>
          </p:cNvSpPr>
          <p:nvPr>
            <p:ph type="sldNum" sz="quarter" idx="11"/>
          </p:nvPr>
        </p:nvSpPr>
        <p:spPr>
          <a:ln/>
        </p:spPr>
        <p:txBody>
          <a:bodyPr/>
          <a:lstStyle>
            <a:lvl1pPr>
              <a:defRPr/>
            </a:lvl1pPr>
          </a:lstStyle>
          <a:p>
            <a:pPr>
              <a:defRPr/>
            </a:pPr>
            <a:fld id="{23E114FE-F317-4211-B700-7A075EB9EA66}" type="slidenum">
              <a:rPr lang="en-US"/>
              <a:pPr>
                <a:defRPr/>
              </a:pPr>
              <a:t>‹#›</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1_Blank without Log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74320" y="6602413"/>
            <a:ext cx="6786563" cy="123825"/>
          </a:xfrm>
          <a:ln/>
        </p:spPr>
        <p:txBody>
          <a:bodyPr/>
          <a:lstStyle>
            <a:lvl1pPr>
              <a:defRPr/>
            </a:lvl1pPr>
          </a:lstStyle>
          <a:p>
            <a:pPr>
              <a:defRPr/>
            </a:pPr>
            <a:r>
              <a:rPr lang="en-US" dirty="0"/>
              <a:t>For internal use only.  Not intended for inspection by, or distribution or quotation to the general public. </a:t>
            </a:r>
          </a:p>
        </p:txBody>
      </p:sp>
      <p:sp>
        <p:nvSpPr>
          <p:cNvPr id="3"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23E114FE-F317-4211-B700-7A075EB9EA66}" type="slidenum">
              <a:rPr lang="en-US"/>
              <a:pPr>
                <a:defRPr/>
              </a:pPr>
              <a:t>‹#›</a:t>
            </a:fld>
            <a:endParaRPr lang="en-US" dirty="0"/>
          </a:p>
        </p:txBody>
      </p:sp>
    </p:spTree>
    <p:extLst>
      <p:ext uri="{BB962C8B-B14F-4D97-AF65-F5344CB8AC3E}">
        <p14:creationId xmlns:p14="http://schemas.microsoft.com/office/powerpoint/2010/main" val="14021790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5" name="Rectangle 6"/>
          <p:cNvSpPr>
            <a:spLocks noGrp="1" noChangeArrowheads="1"/>
          </p:cNvSpPr>
          <p:nvPr>
            <p:ph type="sldNum" sz="quarter" idx="11"/>
          </p:nvPr>
        </p:nvSpPr>
        <p:spPr>
          <a:ln/>
        </p:spPr>
        <p:txBody>
          <a:bodyPr/>
          <a:lstStyle>
            <a:lvl1pPr>
              <a:defRPr/>
            </a:lvl1pPr>
          </a:lstStyle>
          <a:p>
            <a:pPr>
              <a:defRPr/>
            </a:pPr>
            <a:fld id="{515709E7-F89E-4E51-97D9-B770364468DA}" type="slidenum">
              <a:rPr lang="en-US"/>
              <a:pPr>
                <a:defRPr/>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2"/>
          </p:nvPr>
        </p:nvSpPr>
        <p:spPr>
          <a:xfrm>
            <a:off x="640080" y="934719"/>
            <a:ext cx="8046720" cy="5486400"/>
          </a:xfrm>
          <a:prstGeom prst="rect">
            <a:avLst/>
          </a:prstGeom>
        </p:spPr>
        <p:txBody>
          <a:bodyPr/>
          <a:lstStyle>
            <a:lvl1pPr marL="171450" indent="-171450">
              <a:spcBef>
                <a:spcPts val="600"/>
              </a:spcBef>
              <a:spcAft>
                <a:spcPts val="600"/>
              </a:spcAft>
              <a:buFont typeface="Wingdings" pitchFamily="2" charset="2"/>
              <a:buChar char="§"/>
              <a:defRPr sz="1400"/>
            </a:lvl1pPr>
            <a:lvl2pPr marL="341313" indent="-171450">
              <a:spcBef>
                <a:spcPts val="300"/>
              </a:spcBef>
              <a:spcAft>
                <a:spcPts val="300"/>
              </a:spcAft>
              <a:buFont typeface="Arial" pitchFamily="34" charset="0"/>
              <a:buChar char="•"/>
              <a:defRPr sz="1200"/>
            </a:lvl2pPr>
            <a:lvl3pPr marL="573088" indent="-171450">
              <a:spcBef>
                <a:spcPts val="300"/>
              </a:spcBef>
              <a:spcAft>
                <a:spcPts val="300"/>
              </a:spcAft>
              <a:buFont typeface="Arial" pitchFamily="34" charset="0"/>
              <a:buChar char="–"/>
              <a:defRPr sz="1100"/>
            </a:lvl3pPr>
            <a:lvl4pPr marL="803275" indent="-122238">
              <a:spcBef>
                <a:spcPts val="300"/>
              </a:spcBef>
              <a:spcAft>
                <a:spcPts val="300"/>
              </a:spcAft>
              <a:buFont typeface="Arial" pitchFamily="34" charset="0"/>
              <a:buChar char="&gt;"/>
              <a:defRPr sz="1000"/>
            </a:lvl4pPr>
            <a:lvl5pPr marL="1085850" indent="-179388">
              <a:spcBef>
                <a:spcPts val="300"/>
              </a:spcBef>
              <a:spcAft>
                <a:spcPts val="300"/>
              </a:spcAft>
              <a:buFont typeface="Arial" pitchFamily="34" charset="0"/>
              <a:buChar char="•"/>
              <a:defRPr sz="1000"/>
            </a:lvl5pPr>
            <a:lvl6pPr marL="914400" indent="-173038">
              <a:spcBef>
                <a:spcPts val="300"/>
              </a:spcBef>
              <a:spcAft>
                <a:spcPts val="300"/>
              </a:spcAft>
              <a:buFont typeface="Arial" pitchFamily="34" charset="0"/>
              <a:buChar char="•"/>
              <a:defRPr sz="10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verview">
    <p:spTree>
      <p:nvGrpSpPr>
        <p:cNvPr id="1" name=""/>
        <p:cNvGrpSpPr/>
        <p:nvPr/>
      </p:nvGrpSpPr>
      <p:grpSpPr>
        <a:xfrm>
          <a:off x="0" y="0"/>
          <a:ext cx="0" cy="0"/>
          <a:chOff x="0" y="0"/>
          <a:chExt cx="0" cy="0"/>
        </a:xfrm>
      </p:grpSpPr>
      <p:sp>
        <p:nvSpPr>
          <p:cNvPr id="3" name="Content Placeholder 10"/>
          <p:cNvSpPr>
            <a:spLocks noGrp="1"/>
          </p:cNvSpPr>
          <p:nvPr userDrawn="1">
            <p:ph sz="quarter" idx="4294967295" hasCustomPrompt="1"/>
          </p:nvPr>
        </p:nvSpPr>
        <p:spPr>
          <a:xfrm>
            <a:off x="771525" y="3396343"/>
            <a:ext cx="7918450" cy="2590120"/>
          </a:xfrm>
          <a:prstGeom prst="rect">
            <a:avLst/>
          </a:prstGeom>
        </p:spPr>
        <p:txBody>
          <a:bodyPr anchor="t"/>
          <a:lstStyle>
            <a:lvl2pPr>
              <a:defRPr/>
            </a:lvl2pPr>
            <a:lvl6pPr>
              <a:defRPr/>
            </a:lvl6pPr>
          </a:lstStyle>
          <a:p>
            <a:pPr marL="465138" lvl="1" indent="-285750" eaLnBrk="1" hangingPunct="1">
              <a:buFont typeface="Wingdings 3" pitchFamily="18" charset="2"/>
              <a:buChar char="u"/>
            </a:pPr>
            <a:r>
              <a:rPr lang="en-US" dirty="0" smtClean="0">
                <a:solidFill>
                  <a:schemeClr val="tx2"/>
                </a:solidFill>
              </a:rPr>
              <a:t>Text</a:t>
            </a:r>
          </a:p>
          <a:p>
            <a:pPr marL="801688" lvl="5" indent="-285750" defTabSz="396875">
              <a:buFont typeface="Arial" pitchFamily="34" charset="0"/>
              <a:buChar char="•"/>
            </a:pPr>
            <a:r>
              <a:rPr lang="en-US" sz="1400" dirty="0" smtClean="0">
                <a:solidFill>
                  <a:schemeClr val="tx2"/>
                </a:solidFill>
              </a:rPr>
              <a:t>Text</a:t>
            </a:r>
          </a:p>
        </p:txBody>
      </p:sp>
      <p:sp>
        <p:nvSpPr>
          <p:cNvPr id="4" name="Rectangle 5"/>
          <p:cNvSpPr>
            <a:spLocks noGrp="1"/>
          </p:cNvSpPr>
          <p:nvPr userDrawn="1">
            <p:ph type="title" idx="4294967295" hasCustomPrompt="1"/>
          </p:nvPr>
        </p:nvSpPr>
        <p:spPr>
          <a:xfrm>
            <a:off x="771525" y="1460500"/>
            <a:ext cx="7448550" cy="1624344"/>
          </a:xfrm>
          <a:prstGeom prst="rect">
            <a:avLst/>
          </a:prstGeom>
        </p:spPr>
        <p:txBody>
          <a:bodyPr/>
          <a:lstStyle>
            <a:lvl1pPr>
              <a:defRPr/>
            </a:lvl1pPr>
          </a:lstStyle>
          <a:p>
            <a:pPr eaLnBrk="1" hangingPunct="1"/>
            <a:r>
              <a:rPr lang="en-US" dirty="0" smtClean="0"/>
              <a:t>Overview</a:t>
            </a:r>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Section Divider">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631826" y="3144557"/>
            <a:ext cx="4875212" cy="876300"/>
          </a:xfrm>
          <a:prstGeom prst="rect">
            <a:avLst/>
          </a:prstGeom>
        </p:spPr>
        <p:txBody>
          <a:bodyPr/>
          <a:lstStyle>
            <a:lvl1pPr>
              <a:defRPr sz="1800" b="0">
                <a:solidFill>
                  <a:schemeClr val="tx1"/>
                </a:solidFill>
                <a:latin typeface="+mj-lt"/>
              </a:defRPr>
            </a:lvl1pPr>
          </a:lstStyle>
          <a:p>
            <a:r>
              <a:rPr lang="en-US" dirty="0" smtClean="0"/>
              <a:t>Subtitle descriptor</a:t>
            </a:r>
          </a:p>
        </p:txBody>
      </p:sp>
      <p:sp>
        <p:nvSpPr>
          <p:cNvPr id="41" name="Rectangle 3"/>
          <p:cNvSpPr>
            <a:spLocks noGrp="1" noChangeArrowheads="1"/>
          </p:cNvSpPr>
          <p:nvPr>
            <p:ph type="title" hasCustomPrompt="1"/>
          </p:nvPr>
        </p:nvSpPr>
        <p:spPr bwMode="auto">
          <a:xfrm>
            <a:off x="639763" y="1516063"/>
            <a:ext cx="4900425" cy="1533525"/>
          </a:xfrm>
          <a:prstGeom prst="rect">
            <a:avLst/>
          </a:prstGeom>
          <a:noFill/>
          <a:ln w="9525">
            <a:noFill/>
            <a:miter lim="800000"/>
            <a:headEnd/>
            <a:tailEnd/>
          </a:ln>
        </p:spPr>
        <p:txBody>
          <a:bodyPr/>
          <a:lstStyle>
            <a:lvl1pPr>
              <a:defRPr sz="2800"/>
            </a:lvl1pPr>
          </a:lstStyle>
          <a:p>
            <a:pPr lvl="0"/>
            <a:r>
              <a:rPr lang="en-US" dirty="0" smtClean="0"/>
              <a:t>Divider title here</a:t>
            </a:r>
          </a:p>
        </p:txBody>
      </p:sp>
      <p:sp>
        <p:nvSpPr>
          <p:cNvPr id="8" name="Rectangle 5"/>
          <p:cNvSpPr>
            <a:spLocks noGrp="1" noChangeArrowheads="1"/>
          </p:cNvSpPr>
          <p:nvPr>
            <p:ph type="ftr" sz="quarter" idx="10"/>
          </p:nvPr>
        </p:nvSpPr>
        <p:spPr/>
        <p:txBody>
          <a:bodyPr/>
          <a:lstStyle>
            <a:lvl1pPr>
              <a:defRPr sz="800" smtClean="0"/>
            </a:lvl1pPr>
          </a:lstStyle>
          <a:p>
            <a:pPr>
              <a:defRPr/>
            </a:pPr>
            <a:r>
              <a:rPr lang="en-US" dirty="0"/>
              <a:t>For internal use only.  Not intended for inspection by, or distribution or quotation to the general public. </a:t>
            </a:r>
          </a:p>
        </p:txBody>
      </p:sp>
      <p:sp>
        <p:nvSpPr>
          <p:cNvPr id="9"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8AB461C9-135D-41D9-B1FA-84DF83BAADE9}" type="slidenum">
              <a:rPr lang="en-US"/>
              <a:pPr>
                <a:defRPr/>
              </a:pPr>
              <a:t>‹#›</a:t>
            </a:fld>
            <a:endParaRPr lang="en-US" dirty="0"/>
          </a:p>
        </p:txBody>
      </p:sp>
      <p:pic>
        <p:nvPicPr>
          <p:cNvPr id="7" name="Picture 6"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s and Text Call Out">
    <p:spTree>
      <p:nvGrpSpPr>
        <p:cNvPr id="1" name=""/>
        <p:cNvGrpSpPr/>
        <p:nvPr/>
      </p:nvGrpSpPr>
      <p:grpSpPr>
        <a:xfrm>
          <a:off x="0" y="0"/>
          <a:ext cx="0" cy="0"/>
          <a:chOff x="0" y="0"/>
          <a:chExt cx="0" cy="0"/>
        </a:xfrm>
      </p:grpSpPr>
      <p:sp>
        <p:nvSpPr>
          <p:cNvPr id="13" name="Content Placeholder 2"/>
          <p:cNvSpPr>
            <a:spLocks noGrp="1"/>
          </p:cNvSpPr>
          <p:nvPr>
            <p:ph sz="half" idx="13" hasCustomPrompt="1"/>
          </p:nvPr>
        </p:nvSpPr>
        <p:spPr>
          <a:xfrm>
            <a:off x="6400799" y="1596451"/>
            <a:ext cx="2309813" cy="3642611"/>
          </a:xfrm>
          <a:prstGeom prst="roundRect">
            <a:avLst>
              <a:gd name="adj" fmla="val 7297"/>
            </a:avLst>
          </a:prstGeom>
          <a:ln>
            <a:solidFill>
              <a:schemeClr val="tx1">
                <a:lumMod val="50000"/>
                <a:lumOff val="50000"/>
              </a:schemeClr>
            </a:solidFill>
          </a:ln>
        </p:spPr>
        <p:txBody>
          <a:bodyPr lIns="228600" tIns="457200" rIns="137160">
            <a:normAutofit/>
          </a:bodyPr>
          <a:lstStyle>
            <a:lvl1pPr>
              <a:defRPr sz="1400" b="0" baseline="0"/>
            </a:lvl1pPr>
            <a:lvl2pPr marL="285750" indent="-285750">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Sidebar text</a:t>
            </a:r>
          </a:p>
        </p:txBody>
      </p:sp>
      <p:sp>
        <p:nvSpPr>
          <p:cNvPr id="2" name="Title 1"/>
          <p:cNvSpPr>
            <a:spLocks noGrp="1"/>
          </p:cNvSpPr>
          <p:nvPr>
            <p:ph type="title" hasCustomPrompt="1"/>
          </p:nvPr>
        </p:nvSpPr>
        <p:spPr/>
        <p:txBody>
          <a:bodyPr/>
          <a:lstStyle>
            <a:lvl1pPr>
              <a:defRPr baseline="0"/>
            </a:lvl1pPr>
          </a:lstStyle>
          <a:p>
            <a:r>
              <a:rPr lang="en-US" dirty="0" smtClean="0"/>
              <a:t>Slide title for bullets + text call out </a:t>
            </a:r>
            <a:endParaRPr lang="en-US" dirty="0"/>
          </a:p>
        </p:txBody>
      </p:sp>
      <p:sp>
        <p:nvSpPr>
          <p:cNvPr id="3" name="Content Placeholder 2"/>
          <p:cNvSpPr>
            <a:spLocks noGrp="1"/>
          </p:cNvSpPr>
          <p:nvPr>
            <p:ph sz="half" idx="1"/>
          </p:nvPr>
        </p:nvSpPr>
        <p:spPr>
          <a:xfrm>
            <a:off x="904875" y="1493838"/>
            <a:ext cx="4124325" cy="4625975"/>
          </a:xfrm>
          <a:prstGeom prst="rect">
            <a:avLst/>
          </a:prstGeom>
        </p:spPr>
        <p:txBody>
          <a:bodyPr/>
          <a:lstStyle>
            <a:lvl1pPr>
              <a:defRPr sz="2200"/>
            </a:lvl1pPr>
            <a:lvl2pPr marL="285750" indent="-285750">
              <a:defRPr sz="22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5"/>
          <p:cNvSpPr>
            <a:spLocks noGrp="1"/>
          </p:cNvSpPr>
          <p:nvPr>
            <p:ph type="sldNum" sz="quarter" idx="11"/>
          </p:nvPr>
        </p:nvSpPr>
        <p:spPr/>
        <p:txBody>
          <a:bodyPr/>
          <a:lstStyle>
            <a:lvl1pPr>
              <a:defRPr smtClean="0"/>
            </a:lvl1pPr>
          </a:lstStyle>
          <a:p>
            <a:pPr>
              <a:defRPr/>
            </a:pPr>
            <a:fld id="{B688F1E5-366D-480D-9076-F36C90E5A09B}" type="slidenum">
              <a:rPr lang="en-US"/>
              <a:pPr>
                <a:defRPr/>
              </a:pPr>
              <a:t>‹#›</a:t>
            </a:fld>
            <a:endParaRPr lang="en-US" dirty="0"/>
          </a:p>
        </p:txBody>
      </p:sp>
    </p:spTree>
    <p:extLst>
      <p:ext uri="{BB962C8B-B14F-4D97-AF65-F5344CB8AC3E}">
        <p14:creationId xmlns:p14="http://schemas.microsoft.com/office/powerpoint/2010/main" val="13177747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Internal Blue Title">
    <p:spTree>
      <p:nvGrpSpPr>
        <p:cNvPr id="1" name=""/>
        <p:cNvGrpSpPr/>
        <p:nvPr/>
      </p:nvGrpSpPr>
      <p:grpSpPr>
        <a:xfrm>
          <a:off x="0" y="0"/>
          <a:ext cx="0" cy="0"/>
          <a:chOff x="0" y="0"/>
          <a:chExt cx="0" cy="0"/>
        </a:xfrm>
      </p:grpSpPr>
      <p:grpSp>
        <p:nvGrpSpPr>
          <p:cNvPr id="2" name="Group 15"/>
          <p:cNvGrpSpPr>
            <a:grpSpLocks/>
          </p:cNvGrpSpPr>
          <p:nvPr userDrawn="1"/>
        </p:nvGrpSpPr>
        <p:grpSpPr bwMode="auto">
          <a:xfrm>
            <a:off x="439738" y="1577975"/>
            <a:ext cx="133350" cy="3673475"/>
            <a:chOff x="277" y="994"/>
            <a:chExt cx="84" cy="2314"/>
          </a:xfrm>
          <a:noFill/>
        </p:grpSpPr>
        <p:sp>
          <p:nvSpPr>
            <p:cNvPr id="6" name="Line 13"/>
            <p:cNvSpPr>
              <a:spLocks noChangeShapeType="1"/>
            </p:cNvSpPr>
            <p:nvPr userDrawn="1"/>
          </p:nvSpPr>
          <p:spPr bwMode="auto">
            <a:xfrm>
              <a:off x="277" y="994"/>
              <a:ext cx="0" cy="2244"/>
            </a:xfrm>
            <a:prstGeom prst="line">
              <a:avLst/>
            </a:prstGeom>
            <a:grpFill/>
            <a:ln w="9525">
              <a:solidFill>
                <a:schemeClr val="bg2"/>
              </a:solidFill>
              <a:round/>
              <a:headEnd/>
              <a:tailEnd/>
            </a:ln>
            <a:effectLst/>
          </p:spPr>
          <p:txBody>
            <a:bodyPr>
              <a:spAutoFit/>
            </a:bodyPr>
            <a:lstStyle/>
            <a:p>
              <a:pPr>
                <a:defRPr/>
              </a:pPr>
              <a:endParaRPr lang="en-US" dirty="0">
                <a:latin typeface="Arial" pitchFamily="34" charset="0"/>
              </a:endParaRPr>
            </a:p>
          </p:txBody>
        </p:sp>
        <p:sp>
          <p:nvSpPr>
            <p:cNvPr id="7" name="Arc 14"/>
            <p:cNvSpPr>
              <a:spLocks/>
            </p:cNvSpPr>
            <p:nvPr userDrawn="1"/>
          </p:nvSpPr>
          <p:spPr bwMode="auto">
            <a:xfrm>
              <a:off x="277" y="3234"/>
              <a:ext cx="84" cy="74"/>
            </a:xfrm>
            <a:custGeom>
              <a:avLst/>
              <a:gdLst>
                <a:gd name="G0" fmla="+- 21539 0 0"/>
                <a:gd name="G1" fmla="+- 0 0 0"/>
                <a:gd name="G2" fmla="+- 21600 0 0"/>
                <a:gd name="T0" fmla="*/ 24405 w 24405"/>
                <a:gd name="T1" fmla="*/ 21409 h 21600"/>
                <a:gd name="T2" fmla="*/ 0 w 24405"/>
                <a:gd name="T3" fmla="*/ 1626 h 21600"/>
                <a:gd name="T4" fmla="*/ 21539 w 24405"/>
                <a:gd name="T5" fmla="*/ 0 h 21600"/>
              </a:gdLst>
              <a:ahLst/>
              <a:cxnLst>
                <a:cxn ang="0">
                  <a:pos x="T0" y="T1"/>
                </a:cxn>
                <a:cxn ang="0">
                  <a:pos x="T2" y="T3"/>
                </a:cxn>
                <a:cxn ang="0">
                  <a:pos x="T4" y="T5"/>
                </a:cxn>
              </a:cxnLst>
              <a:rect l="0" t="0" r="r" b="b"/>
              <a:pathLst>
                <a:path w="24405" h="21600" fill="none" extrusionOk="0">
                  <a:moveTo>
                    <a:pt x="24405" y="21409"/>
                  </a:moveTo>
                  <a:cubicBezTo>
                    <a:pt x="23454" y="21536"/>
                    <a:pt x="22497" y="21599"/>
                    <a:pt x="21539" y="21600"/>
                  </a:cubicBezTo>
                  <a:cubicBezTo>
                    <a:pt x="10240" y="21600"/>
                    <a:pt x="850" y="12892"/>
                    <a:pt x="0" y="1625"/>
                  </a:cubicBezTo>
                </a:path>
                <a:path w="24405" h="21600" stroke="0" extrusionOk="0">
                  <a:moveTo>
                    <a:pt x="24405" y="21409"/>
                  </a:moveTo>
                  <a:cubicBezTo>
                    <a:pt x="23454" y="21536"/>
                    <a:pt x="22497" y="21599"/>
                    <a:pt x="21539" y="21600"/>
                  </a:cubicBezTo>
                  <a:cubicBezTo>
                    <a:pt x="10240" y="21600"/>
                    <a:pt x="850" y="12892"/>
                    <a:pt x="0" y="1625"/>
                  </a:cubicBezTo>
                  <a:lnTo>
                    <a:pt x="21539" y="0"/>
                  </a:lnTo>
                  <a:close/>
                </a:path>
              </a:pathLst>
            </a:custGeom>
            <a:grpFill/>
            <a:ln w="9525">
              <a:solidFill>
                <a:schemeClr val="bg2"/>
              </a:solidFill>
              <a:round/>
              <a:headEnd/>
              <a:tailEnd/>
            </a:ln>
            <a:effectLst/>
          </p:spPr>
          <p:txBody>
            <a:bodyPr anchor="ctr">
              <a:spAutoFit/>
            </a:bodyPr>
            <a:lstStyle/>
            <a:p>
              <a:pPr>
                <a:defRPr/>
              </a:pPr>
              <a:endParaRPr lang="en-US" dirty="0">
                <a:latin typeface="Arial" pitchFamily="34" charset="0"/>
              </a:endParaRPr>
            </a:p>
          </p:txBody>
        </p:sp>
      </p:grpSp>
      <p:sp>
        <p:nvSpPr>
          <p:cNvPr id="41" name="Rectangle 3"/>
          <p:cNvSpPr>
            <a:spLocks noGrp="1" noChangeArrowheads="1"/>
          </p:cNvSpPr>
          <p:nvPr>
            <p:ph type="title" hasCustomPrompt="1"/>
          </p:nvPr>
        </p:nvSpPr>
        <p:spPr bwMode="auto">
          <a:xfrm>
            <a:off x="639763" y="1516063"/>
            <a:ext cx="5735637" cy="1533525"/>
          </a:xfrm>
          <a:prstGeom prst="rect">
            <a:avLst/>
          </a:prstGeom>
          <a:noFill/>
          <a:ln w="9525">
            <a:noFill/>
            <a:miter lim="800000"/>
            <a:headEnd/>
            <a:tailEnd/>
          </a:ln>
        </p:spPr>
        <p:txBody>
          <a:bodyPr/>
          <a:lstStyle>
            <a:lvl1pPr>
              <a:defRPr sz="2800">
                <a:solidFill>
                  <a:schemeClr val="tx2"/>
                </a:solidFill>
              </a:defRPr>
            </a:lvl1pPr>
          </a:lstStyle>
          <a:p>
            <a:pPr lvl="0"/>
            <a:r>
              <a:rPr lang="en-US" dirty="0" smtClean="0"/>
              <a:t>Title in sentence case</a:t>
            </a:r>
          </a:p>
        </p:txBody>
      </p:sp>
      <p:pic>
        <p:nvPicPr>
          <p:cNvPr id="9" name="Picture 10" descr="am_f_w_regular"/>
          <p:cNvPicPr>
            <a:picLocks noChangeAspect="1" noChangeArrowheads="1"/>
          </p:cNvPicPr>
          <p:nvPr userDrawn="1"/>
        </p:nvPicPr>
        <p:blipFill>
          <a:blip r:embed="rId2" cstate="print"/>
          <a:srcRect/>
          <a:stretch>
            <a:fillRect/>
          </a:stretch>
        </p:blipFill>
        <p:spPr bwMode="auto">
          <a:xfrm>
            <a:off x="7050088" y="5949950"/>
            <a:ext cx="1619250" cy="539750"/>
          </a:xfrm>
          <a:prstGeom prst="rect">
            <a:avLst/>
          </a:prstGeom>
          <a:noFill/>
        </p:spPr>
      </p:pic>
      <p:sp>
        <p:nvSpPr>
          <p:cNvPr id="10" name="Text Box 11"/>
          <p:cNvSpPr txBox="1">
            <a:spLocks noChangeArrowheads="1"/>
          </p:cNvSpPr>
          <p:nvPr userDrawn="1"/>
        </p:nvSpPr>
        <p:spPr bwMode="auto">
          <a:xfrm>
            <a:off x="439738" y="6144052"/>
            <a:ext cx="5548312" cy="415498"/>
          </a:xfrm>
          <a:prstGeom prst="rect">
            <a:avLst/>
          </a:prstGeom>
          <a:noFill/>
          <a:ln w="9525" algn="ctr">
            <a:noFill/>
            <a:miter lim="800000"/>
            <a:headEnd/>
            <a:tailEnd/>
          </a:ln>
        </p:spPr>
        <p:txBody>
          <a:bodyPr lIns="0" tIns="0" rIns="0" bIns="0" anchor="b">
            <a:spAutoFit/>
          </a:bodyPr>
          <a:lstStyle/>
          <a:p>
            <a:pPr>
              <a:defRPr/>
            </a:pPr>
            <a:r>
              <a:rPr lang="en-US" sz="900" dirty="0">
                <a:solidFill>
                  <a:schemeClr val="tx2"/>
                </a:solidFill>
                <a:latin typeface="Arial" pitchFamily="34" charset="0"/>
                <a:ea typeface="ＭＳ Ｐゴシック" pitchFamily="34" charset="-128"/>
              </a:rPr>
              <a:t>Brokerage, investments and financial advisory services are made available through </a:t>
            </a:r>
            <a:r>
              <a:rPr lang="en-US" sz="900" dirty="0" smtClean="0">
                <a:solidFill>
                  <a:schemeClr val="tx2"/>
                </a:solidFill>
                <a:latin typeface="Arial" pitchFamily="34" charset="0"/>
                <a:ea typeface="ＭＳ Ｐゴシック" pitchFamily="34" charset="-128"/>
              </a:rPr>
              <a:t>COMPANY Services</a:t>
            </a:r>
            <a:r>
              <a:rPr lang="en-US" sz="900" dirty="0">
                <a:solidFill>
                  <a:schemeClr val="tx2"/>
                </a:solidFill>
                <a:latin typeface="Arial" pitchFamily="34" charset="0"/>
                <a:ea typeface="ＭＳ Ｐゴシック" pitchFamily="34" charset="-128"/>
              </a:rPr>
              <a:t>, Inc. Member FINRA and SIPC. Some products and services may not be available in all jurisdictions or to all clients</a:t>
            </a:r>
            <a:r>
              <a:rPr lang="en-US" sz="900" dirty="0" smtClean="0">
                <a:solidFill>
                  <a:schemeClr val="tx2"/>
                </a:solidFill>
                <a:latin typeface="Arial" pitchFamily="34" charset="0"/>
                <a:ea typeface="ＭＳ Ｐゴシック" pitchFamily="34" charset="-128"/>
              </a:rPr>
              <a:t>. </a:t>
            </a:r>
            <a:r>
              <a:rPr lang="en-US" sz="900" dirty="0">
                <a:solidFill>
                  <a:schemeClr val="tx2"/>
                </a:solidFill>
                <a:latin typeface="Arial" pitchFamily="34" charset="0"/>
                <a:ea typeface="ＭＳ Ｐゴシック" pitchFamily="34" charset="-128"/>
              </a:rPr>
              <a:t>© </a:t>
            </a:r>
            <a:r>
              <a:rPr lang="en-US" sz="900" dirty="0" smtClean="0">
                <a:solidFill>
                  <a:schemeClr val="tx2"/>
                </a:solidFill>
                <a:latin typeface="Arial" pitchFamily="34" charset="0"/>
                <a:ea typeface="ＭＳ Ｐゴシック" pitchFamily="34" charset="-128"/>
              </a:rPr>
              <a:t>2011 </a:t>
            </a:r>
            <a:r>
              <a:rPr lang="en-US" sz="900" dirty="0" smtClean="0">
                <a:solidFill>
                  <a:schemeClr val="tx2"/>
                </a:solidFill>
                <a:latin typeface="Arial" pitchFamily="34" charset="0"/>
                <a:ea typeface="ＭＳ Ｐゴシック" pitchFamily="34" charset="-128"/>
              </a:rPr>
              <a:t>COMPANY, </a:t>
            </a:r>
            <a:r>
              <a:rPr lang="en-US" sz="900" dirty="0">
                <a:solidFill>
                  <a:schemeClr val="tx2"/>
                </a:solidFill>
                <a:latin typeface="Arial" pitchFamily="34" charset="0"/>
                <a:ea typeface="ＭＳ Ｐゴシック" pitchFamily="34" charset="-128"/>
              </a:rPr>
              <a:t>Inc. All rights reserved.</a:t>
            </a:r>
          </a:p>
        </p:txBody>
      </p:sp>
      <p:sp>
        <p:nvSpPr>
          <p:cNvPr id="14" name="Text Placeholder 9"/>
          <p:cNvSpPr>
            <a:spLocks noGrp="1"/>
          </p:cNvSpPr>
          <p:nvPr>
            <p:ph type="body" sz="quarter" idx="10" hasCustomPrompt="1"/>
          </p:nvPr>
        </p:nvSpPr>
        <p:spPr>
          <a:xfrm>
            <a:off x="658813" y="4135438"/>
            <a:ext cx="3055937" cy="198437"/>
          </a:xfrm>
          <a:prstGeom prst="rect">
            <a:avLst/>
          </a:prstGeom>
        </p:spPr>
        <p:txBody>
          <a:bodyPr/>
          <a:lstStyle>
            <a:lvl1pPr algn="l">
              <a:lnSpc>
                <a:spcPct val="90000"/>
              </a:lnSpc>
              <a:spcAft>
                <a:spcPts val="0"/>
              </a:spcAft>
              <a:defRPr sz="1400" baseline="0"/>
            </a:lvl1pPr>
            <a:lvl2pPr>
              <a:lnSpc>
                <a:spcPct val="90000"/>
              </a:lnSpc>
              <a:spcAft>
                <a:spcPts val="0"/>
              </a:spcAft>
              <a:defRPr sz="1200">
                <a:solidFill>
                  <a:schemeClr val="tx2"/>
                </a:solidFill>
              </a:defRPr>
            </a:lvl2pPr>
          </a:lstStyle>
          <a:p>
            <a:pPr lvl="0"/>
            <a:r>
              <a:rPr lang="en-US" dirty="0" smtClean="0"/>
              <a:t>Presenter</a:t>
            </a:r>
          </a:p>
        </p:txBody>
      </p:sp>
      <p:sp>
        <p:nvSpPr>
          <p:cNvPr id="15" name="Text Placeholder 9"/>
          <p:cNvSpPr>
            <a:spLocks noGrp="1"/>
          </p:cNvSpPr>
          <p:nvPr>
            <p:ph type="body" sz="quarter" idx="11" hasCustomPrompt="1"/>
          </p:nvPr>
        </p:nvSpPr>
        <p:spPr>
          <a:xfrm>
            <a:off x="658813" y="4348005"/>
            <a:ext cx="3055937" cy="151132"/>
          </a:xfrm>
          <a:prstGeom prst="rect">
            <a:avLst/>
          </a:prstGeom>
        </p:spPr>
        <p:txBody>
          <a:bodyPr/>
          <a:lstStyle>
            <a:lvl1pPr algn="l">
              <a:lnSpc>
                <a:spcPct val="90000"/>
              </a:lnSpc>
              <a:spcAft>
                <a:spcPts val="0"/>
              </a:spcAft>
              <a:defRPr sz="1200" b="0" baseline="0"/>
            </a:lvl1pPr>
            <a:lvl2pPr>
              <a:lnSpc>
                <a:spcPct val="90000"/>
              </a:lnSpc>
              <a:spcAft>
                <a:spcPts val="0"/>
              </a:spcAft>
              <a:defRPr sz="1200">
                <a:solidFill>
                  <a:schemeClr val="tx2"/>
                </a:solidFill>
              </a:defRPr>
            </a:lvl2pPr>
          </a:lstStyle>
          <a:p>
            <a:pPr lvl="0"/>
            <a:r>
              <a:rPr lang="en-US" dirty="0" smtClean="0"/>
              <a:t>Presenter Title</a:t>
            </a:r>
          </a:p>
        </p:txBody>
      </p:sp>
      <p:sp>
        <p:nvSpPr>
          <p:cNvPr id="16" name="Text Placeholder 9"/>
          <p:cNvSpPr>
            <a:spLocks noGrp="1"/>
          </p:cNvSpPr>
          <p:nvPr>
            <p:ph type="body" sz="quarter" idx="12" hasCustomPrompt="1"/>
          </p:nvPr>
        </p:nvSpPr>
        <p:spPr>
          <a:xfrm>
            <a:off x="668338" y="4872038"/>
            <a:ext cx="3055937" cy="151132"/>
          </a:xfrm>
          <a:prstGeom prst="rect">
            <a:avLst/>
          </a:prstGeom>
        </p:spPr>
        <p:txBody>
          <a:bodyPr/>
          <a:lstStyle>
            <a:lvl1pPr algn="l">
              <a:lnSpc>
                <a:spcPct val="90000"/>
              </a:lnSpc>
              <a:spcAft>
                <a:spcPts val="0"/>
              </a:spcAft>
              <a:defRPr sz="1200" b="0" baseline="0">
                <a:solidFill>
                  <a:schemeClr val="tx2"/>
                </a:solidFill>
              </a:defRPr>
            </a:lvl1pPr>
            <a:lvl2pPr>
              <a:lnSpc>
                <a:spcPct val="90000"/>
              </a:lnSpc>
              <a:spcAft>
                <a:spcPts val="0"/>
              </a:spcAft>
              <a:defRPr sz="1200">
                <a:solidFill>
                  <a:schemeClr val="tx2"/>
                </a:solidFill>
              </a:defRPr>
            </a:lvl2pPr>
          </a:lstStyle>
          <a:p>
            <a:pPr lvl="0"/>
            <a:r>
              <a:rPr lang="en-US" dirty="0" smtClean="0"/>
              <a:t>Date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5" name="Rectangle 6"/>
          <p:cNvSpPr>
            <a:spLocks noGrp="1" noChangeArrowheads="1"/>
          </p:cNvSpPr>
          <p:nvPr>
            <p:ph type="sldNum" sz="quarter" idx="11"/>
          </p:nvPr>
        </p:nvSpPr>
        <p:spPr>
          <a:ln/>
        </p:spPr>
        <p:txBody>
          <a:bodyPr/>
          <a:lstStyle>
            <a:lvl1pPr>
              <a:defRPr/>
            </a:lvl1pPr>
          </a:lstStyle>
          <a:p>
            <a:pPr>
              <a:defRPr/>
            </a:pPr>
            <a:fld id="{515709E7-F89E-4E51-97D9-B770364468DA}" type="slidenum">
              <a:rPr lang="en-US"/>
              <a:pPr>
                <a:defRPr/>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2"/>
          </p:nvPr>
        </p:nvSpPr>
        <p:spPr>
          <a:xfrm>
            <a:off x="640080" y="1097280"/>
            <a:ext cx="8046720" cy="4943475"/>
          </a:xfrm>
          <a:prstGeom prst="rect">
            <a:avLst/>
          </a:prstGeom>
        </p:spPr>
        <p:txBody>
          <a:bodyPr/>
          <a:lstStyle>
            <a:lvl1pPr marL="171450" indent="-171450">
              <a:spcBef>
                <a:spcPts val="600"/>
              </a:spcBef>
              <a:spcAft>
                <a:spcPts val="600"/>
              </a:spcAft>
              <a:buFont typeface="Wingdings" pitchFamily="2" charset="2"/>
              <a:buChar char="§"/>
              <a:defRPr sz="1400"/>
            </a:lvl1pPr>
            <a:lvl2pPr marL="341313" indent="-171450">
              <a:spcBef>
                <a:spcPts val="300"/>
              </a:spcBef>
              <a:spcAft>
                <a:spcPts val="300"/>
              </a:spcAft>
              <a:buFont typeface="Arial" pitchFamily="34" charset="0"/>
              <a:buChar char="•"/>
              <a:defRPr sz="1200"/>
            </a:lvl2pPr>
            <a:lvl3pPr marL="573088" indent="-171450">
              <a:spcBef>
                <a:spcPts val="300"/>
              </a:spcBef>
              <a:spcAft>
                <a:spcPts val="300"/>
              </a:spcAft>
              <a:buFont typeface="Arial" pitchFamily="34" charset="0"/>
              <a:buChar char="–"/>
              <a:defRPr sz="1100"/>
            </a:lvl3pPr>
            <a:lvl4pPr marL="803275" indent="-122238">
              <a:spcBef>
                <a:spcPts val="300"/>
              </a:spcBef>
              <a:spcAft>
                <a:spcPts val="300"/>
              </a:spcAft>
              <a:buFont typeface="Arial" pitchFamily="34" charset="0"/>
              <a:buChar char="&gt;"/>
              <a:defRPr sz="1000"/>
            </a:lvl4pPr>
            <a:lvl5pPr marL="1085850" indent="-179388">
              <a:spcBef>
                <a:spcPts val="300"/>
              </a:spcBef>
              <a:spcAft>
                <a:spcPts val="300"/>
              </a:spcAft>
              <a:buFont typeface="Arial" pitchFamily="34" charset="0"/>
              <a:buChar char="•"/>
              <a:defRPr sz="1000"/>
            </a:lvl5pPr>
            <a:lvl6pPr marL="914400" indent="-173038">
              <a:spcBef>
                <a:spcPts val="300"/>
              </a:spcBef>
              <a:spcAft>
                <a:spcPts val="300"/>
              </a:spcAft>
              <a:buFont typeface="Arial" pitchFamily="34" charset="0"/>
              <a:buChar char="•"/>
              <a:defRPr sz="10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with Description and Graphic">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5" name="Rectangle 6"/>
          <p:cNvSpPr>
            <a:spLocks noGrp="1" noChangeArrowheads="1"/>
          </p:cNvSpPr>
          <p:nvPr>
            <p:ph type="sldNum" sz="quarter" idx="11"/>
          </p:nvPr>
        </p:nvSpPr>
        <p:spPr>
          <a:ln/>
        </p:spPr>
        <p:txBody>
          <a:bodyPr/>
          <a:lstStyle>
            <a:lvl1pPr>
              <a:defRPr/>
            </a:lvl1pPr>
          </a:lstStyle>
          <a:p>
            <a:pPr>
              <a:defRPr/>
            </a:pPr>
            <a:fld id="{515709E7-F89E-4E51-97D9-B770364468DA}" type="slidenum">
              <a:rPr lang="en-US"/>
              <a:pPr>
                <a:defRPr/>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2"/>
          </p:nvPr>
        </p:nvSpPr>
        <p:spPr>
          <a:xfrm>
            <a:off x="640080" y="1047041"/>
            <a:ext cx="8046720" cy="1233938"/>
          </a:xfrm>
          <a:prstGeom prst="rect">
            <a:avLst/>
          </a:prstGeom>
        </p:spPr>
        <p:txBody>
          <a:bodyPr/>
          <a:lstStyle>
            <a:lvl1pPr marL="0" indent="0">
              <a:spcBef>
                <a:spcPts val="600"/>
              </a:spcBef>
              <a:spcAft>
                <a:spcPts val="600"/>
              </a:spcAft>
              <a:buFont typeface="Wingdings" pitchFamily="2" charset="2"/>
              <a:buNone/>
              <a:defRPr sz="1100"/>
            </a:lvl1pPr>
            <a:lvl2pPr marL="341313" indent="-171450">
              <a:spcBef>
                <a:spcPts val="300"/>
              </a:spcBef>
              <a:spcAft>
                <a:spcPts val="300"/>
              </a:spcAft>
              <a:buFont typeface="Arial" pitchFamily="34" charset="0"/>
              <a:buChar char="•"/>
              <a:defRPr sz="1100"/>
            </a:lvl2pPr>
            <a:lvl3pPr marL="573088" indent="-171450">
              <a:spcBef>
                <a:spcPts val="300"/>
              </a:spcBef>
              <a:spcAft>
                <a:spcPts val="300"/>
              </a:spcAft>
              <a:buFont typeface="Arial" pitchFamily="34" charset="0"/>
              <a:buChar char="–"/>
              <a:defRPr sz="1050"/>
            </a:lvl3pPr>
            <a:lvl4pPr marL="803275" indent="-122238">
              <a:spcBef>
                <a:spcPts val="300"/>
              </a:spcBef>
              <a:spcAft>
                <a:spcPts val="300"/>
              </a:spcAft>
              <a:buFont typeface="Arial" pitchFamily="34" charset="0"/>
              <a:buChar char="&gt;"/>
              <a:defRPr sz="1000"/>
            </a:lvl4pPr>
            <a:lvl5pPr marL="1085850" indent="-179388">
              <a:spcBef>
                <a:spcPts val="300"/>
              </a:spcBef>
              <a:spcAft>
                <a:spcPts val="300"/>
              </a:spcAft>
              <a:buFont typeface="Arial" pitchFamily="34" charset="0"/>
              <a:buChar char="•"/>
              <a:defRPr sz="1000"/>
            </a:lvl5pPr>
            <a:lvl6pPr marL="914400" indent="-173038">
              <a:spcBef>
                <a:spcPts val="300"/>
              </a:spcBef>
              <a:spcAft>
                <a:spcPts val="300"/>
              </a:spcAft>
              <a:buFont typeface="Arial" pitchFamily="34" charset="0"/>
              <a:buChar char="•"/>
              <a:defRPr sz="1000"/>
            </a:lvl6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Agenda">
    <p:spTree>
      <p:nvGrpSpPr>
        <p:cNvPr id="1" name=""/>
        <p:cNvGrpSpPr/>
        <p:nvPr/>
      </p:nvGrpSpPr>
      <p:grpSpPr>
        <a:xfrm>
          <a:off x="0" y="0"/>
          <a:ext cx="0" cy="0"/>
          <a:chOff x="0" y="0"/>
          <a:chExt cx="0" cy="0"/>
        </a:xfrm>
      </p:grpSpPr>
      <p:sp>
        <p:nvSpPr>
          <p:cNvPr id="16" name="Rectangle 3"/>
          <p:cNvSpPr>
            <a:spLocks noGrp="1" noChangeArrowheads="1"/>
          </p:cNvSpPr>
          <p:nvPr>
            <p:ph type="title" hasCustomPrompt="1"/>
          </p:nvPr>
        </p:nvSpPr>
        <p:spPr bwMode="auto">
          <a:xfrm>
            <a:off x="639763" y="1516063"/>
            <a:ext cx="4839142" cy="998537"/>
          </a:xfrm>
          <a:prstGeom prst="rect">
            <a:avLst/>
          </a:prstGeom>
          <a:noFill/>
          <a:ln w="9525">
            <a:noFill/>
            <a:miter lim="800000"/>
            <a:headEnd/>
            <a:tailEnd/>
          </a:ln>
        </p:spPr>
        <p:txBody>
          <a:bodyPr/>
          <a:lstStyle>
            <a:lvl1pPr>
              <a:defRPr sz="2800"/>
            </a:lvl1pPr>
          </a:lstStyle>
          <a:p>
            <a:pPr lvl="0"/>
            <a:r>
              <a:rPr lang="en-US" dirty="0" smtClean="0"/>
              <a:t>Agenda</a:t>
            </a:r>
          </a:p>
        </p:txBody>
      </p:sp>
      <p:sp>
        <p:nvSpPr>
          <p:cNvPr id="20" name="Text Placeholder 19"/>
          <p:cNvSpPr>
            <a:spLocks noGrp="1"/>
          </p:cNvSpPr>
          <p:nvPr>
            <p:ph type="body" sz="quarter" idx="12"/>
          </p:nvPr>
        </p:nvSpPr>
        <p:spPr>
          <a:xfrm>
            <a:off x="639763" y="2524125"/>
            <a:ext cx="7955280" cy="2727325"/>
          </a:xfrm>
          <a:prstGeom prst="rect">
            <a:avLst/>
          </a:prstGeom>
        </p:spPr>
        <p:txBody>
          <a:bodyPr/>
          <a:lstStyle>
            <a:lvl1pPr marL="285750" indent="-285750" algn="l" rtl="0" eaLnBrk="1" fontAlgn="base" hangingPunct="1">
              <a:spcBef>
                <a:spcPct val="0"/>
              </a:spcBef>
              <a:spcAft>
                <a:spcPct val="20000"/>
              </a:spcAft>
              <a:buClr>
                <a:schemeClr val="tx2"/>
              </a:buClr>
              <a:buFont typeface="Wingdings 3" pitchFamily="18" charset="2"/>
              <a:buChar char="u"/>
              <a:defRPr lang="en-US" sz="1400" dirty="0" smtClean="0">
                <a:solidFill>
                  <a:schemeClr val="tx2"/>
                </a:solidFill>
                <a:latin typeface="+mn-lt"/>
              </a:defRPr>
            </a:lvl1pPr>
            <a:lvl2pPr marL="568325" indent="-233363" algn="l" rtl="0" eaLnBrk="1" fontAlgn="base" hangingPunct="1">
              <a:spcBef>
                <a:spcPct val="0"/>
              </a:spcBef>
              <a:spcAft>
                <a:spcPct val="20000"/>
              </a:spcAft>
              <a:buClr>
                <a:schemeClr val="tx2"/>
              </a:buClr>
              <a:buFont typeface="Arial" pitchFamily="34" charset="0"/>
              <a:buChar char="–"/>
              <a:tabLst/>
              <a:defRPr lang="en-US" sz="1200" dirty="0" smtClean="0">
                <a:solidFill>
                  <a:schemeClr val="tx2"/>
                </a:solidFill>
                <a:latin typeface="+mn-lt"/>
              </a:defRPr>
            </a:lvl2pPr>
          </a:lstStyle>
          <a:p>
            <a:pPr lvl="0"/>
            <a:r>
              <a:rPr lang="en-US" dirty="0" smtClean="0"/>
              <a:t>Click to edit Master text styles</a:t>
            </a:r>
          </a:p>
          <a:p>
            <a:pPr lvl="1"/>
            <a:r>
              <a:rPr lang="en-US" dirty="0" smtClean="0"/>
              <a:t>Second level</a:t>
            </a:r>
          </a:p>
        </p:txBody>
      </p:sp>
      <p:sp>
        <p:nvSpPr>
          <p:cNvPr id="7" name="Footer Placeholder 3"/>
          <p:cNvSpPr>
            <a:spLocks noGrp="1"/>
          </p:cNvSpPr>
          <p:nvPr>
            <p:ph type="ftr" sz="quarter" idx="13"/>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4"/>
          <p:cNvSpPr>
            <a:spLocks noGrp="1"/>
          </p:cNvSpPr>
          <p:nvPr>
            <p:ph type="sldNum" sz="quarter" idx="14"/>
          </p:nvPr>
        </p:nvSpPr>
        <p:spPr/>
        <p:txBody>
          <a:bodyPr/>
          <a:lstStyle>
            <a:lvl1pPr>
              <a:defRPr smtClean="0"/>
            </a:lvl1pPr>
          </a:lstStyle>
          <a:p>
            <a:pPr>
              <a:defRPr/>
            </a:pPr>
            <a:fld id="{F354D962-509C-4AC4-9D85-E7A8203B7C25}" type="slidenum">
              <a:rPr lang="en-US"/>
              <a:pPr>
                <a:defRPr/>
              </a:pPr>
              <a:t>‹#›</a:t>
            </a:fld>
            <a:endParaRPr lang="en-US" dirty="0"/>
          </a:p>
        </p:txBody>
      </p:sp>
      <p:pic>
        <p:nvPicPr>
          <p:cNvPr id="10" name="Picture 9"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Agenda">
    <p:spTree>
      <p:nvGrpSpPr>
        <p:cNvPr id="1" name=""/>
        <p:cNvGrpSpPr/>
        <p:nvPr/>
      </p:nvGrpSpPr>
      <p:grpSpPr>
        <a:xfrm>
          <a:off x="0" y="0"/>
          <a:ext cx="0" cy="0"/>
          <a:chOff x="0" y="0"/>
          <a:chExt cx="0" cy="0"/>
        </a:xfrm>
      </p:grpSpPr>
      <p:sp>
        <p:nvSpPr>
          <p:cNvPr id="16" name="Rectangle 3"/>
          <p:cNvSpPr>
            <a:spLocks noGrp="1" noChangeArrowheads="1"/>
          </p:cNvSpPr>
          <p:nvPr>
            <p:ph type="title" hasCustomPrompt="1"/>
          </p:nvPr>
        </p:nvSpPr>
        <p:spPr bwMode="auto">
          <a:xfrm>
            <a:off x="639763" y="1516063"/>
            <a:ext cx="4839142" cy="998537"/>
          </a:xfrm>
          <a:prstGeom prst="rect">
            <a:avLst/>
          </a:prstGeom>
          <a:noFill/>
          <a:ln w="9525">
            <a:noFill/>
            <a:miter lim="800000"/>
            <a:headEnd/>
            <a:tailEnd/>
          </a:ln>
        </p:spPr>
        <p:txBody>
          <a:bodyPr/>
          <a:lstStyle>
            <a:lvl1pPr>
              <a:defRPr sz="2800"/>
            </a:lvl1pPr>
          </a:lstStyle>
          <a:p>
            <a:pPr lvl="0"/>
            <a:r>
              <a:rPr lang="en-US" dirty="0" smtClean="0"/>
              <a:t>Agenda</a:t>
            </a:r>
          </a:p>
        </p:txBody>
      </p:sp>
      <p:sp>
        <p:nvSpPr>
          <p:cNvPr id="20" name="Text Placeholder 19"/>
          <p:cNvSpPr>
            <a:spLocks noGrp="1"/>
          </p:cNvSpPr>
          <p:nvPr>
            <p:ph type="body" sz="quarter" idx="12"/>
          </p:nvPr>
        </p:nvSpPr>
        <p:spPr>
          <a:xfrm>
            <a:off x="639763" y="2524125"/>
            <a:ext cx="4839142" cy="2727325"/>
          </a:xfrm>
          <a:prstGeom prst="rect">
            <a:avLst/>
          </a:prstGeom>
        </p:spPr>
        <p:txBody>
          <a:bodyPr/>
          <a:lstStyle>
            <a:lvl2pPr marL="457200" indent="-457200">
              <a:buFont typeface="+mj-lt"/>
              <a:buAutoNum type="arabicPeriod"/>
              <a:defRPr/>
            </a:lvl2pPr>
          </a:lstStyle>
          <a:p>
            <a:pPr lvl="0"/>
            <a:r>
              <a:rPr lang="en-US" dirty="0" smtClean="0"/>
              <a:t>Click to edit Master text styles</a:t>
            </a:r>
          </a:p>
          <a:p>
            <a:pPr lvl="1"/>
            <a:r>
              <a:rPr lang="en-US" dirty="0" smtClean="0"/>
              <a:t>Second level</a:t>
            </a:r>
          </a:p>
        </p:txBody>
      </p:sp>
      <p:sp>
        <p:nvSpPr>
          <p:cNvPr id="7" name="Footer Placeholder 3"/>
          <p:cNvSpPr>
            <a:spLocks noGrp="1"/>
          </p:cNvSpPr>
          <p:nvPr>
            <p:ph type="ftr" sz="quarter" idx="13"/>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4"/>
          <p:cNvSpPr>
            <a:spLocks noGrp="1"/>
          </p:cNvSpPr>
          <p:nvPr>
            <p:ph type="sldNum" sz="quarter" idx="14"/>
          </p:nvPr>
        </p:nvSpPr>
        <p:spPr/>
        <p:txBody>
          <a:bodyPr/>
          <a:lstStyle>
            <a:lvl1pPr>
              <a:defRPr smtClean="0"/>
            </a:lvl1pPr>
          </a:lstStyle>
          <a:p>
            <a:pPr>
              <a:defRPr/>
            </a:pPr>
            <a:fld id="{F354D962-509C-4AC4-9D85-E7A8203B7C25}" type="slidenum">
              <a:rPr lang="en-US"/>
              <a:pPr>
                <a:defRPr/>
              </a:pPr>
              <a:t>‹#›</a:t>
            </a:fld>
            <a:endParaRPr lang="en-US" dirty="0"/>
          </a:p>
        </p:txBody>
      </p:sp>
      <p:pic>
        <p:nvPicPr>
          <p:cNvPr id="10" name="Picture 9"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p:spTree>
      <p:nvGrpSpPr>
        <p:cNvPr id="1" name=""/>
        <p:cNvGrpSpPr/>
        <p:nvPr/>
      </p:nvGrpSpPr>
      <p:grpSpPr>
        <a:xfrm>
          <a:off x="0" y="0"/>
          <a:ext cx="0" cy="0"/>
          <a:chOff x="0" y="0"/>
          <a:chExt cx="0" cy="0"/>
        </a:xfrm>
      </p:grpSpPr>
      <p:sp>
        <p:nvSpPr>
          <p:cNvPr id="16" name="Rectangle 3"/>
          <p:cNvSpPr>
            <a:spLocks noGrp="1" noChangeArrowheads="1"/>
          </p:cNvSpPr>
          <p:nvPr>
            <p:ph type="title" hasCustomPrompt="1"/>
          </p:nvPr>
        </p:nvSpPr>
        <p:spPr bwMode="auto">
          <a:xfrm>
            <a:off x="639763" y="1516063"/>
            <a:ext cx="4839142" cy="998537"/>
          </a:xfrm>
          <a:prstGeom prst="rect">
            <a:avLst/>
          </a:prstGeom>
          <a:noFill/>
          <a:ln w="9525">
            <a:noFill/>
            <a:miter lim="800000"/>
            <a:headEnd/>
            <a:tailEnd/>
          </a:ln>
        </p:spPr>
        <p:txBody>
          <a:bodyPr/>
          <a:lstStyle>
            <a:lvl1pPr>
              <a:defRPr sz="2800"/>
            </a:lvl1pPr>
          </a:lstStyle>
          <a:p>
            <a:pPr lvl="0"/>
            <a:r>
              <a:rPr lang="en-US" dirty="0" smtClean="0"/>
              <a:t>Agenda</a:t>
            </a:r>
          </a:p>
        </p:txBody>
      </p:sp>
      <p:sp>
        <p:nvSpPr>
          <p:cNvPr id="20" name="Text Placeholder 19"/>
          <p:cNvSpPr>
            <a:spLocks noGrp="1"/>
          </p:cNvSpPr>
          <p:nvPr>
            <p:ph type="body" sz="quarter" idx="12"/>
          </p:nvPr>
        </p:nvSpPr>
        <p:spPr>
          <a:xfrm>
            <a:off x="639763" y="2524125"/>
            <a:ext cx="4839142" cy="2727325"/>
          </a:xfrm>
          <a:prstGeom prst="rect">
            <a:avLst/>
          </a:prstGeom>
        </p:spPr>
        <p:txBody>
          <a:bodyPr/>
          <a:lstStyle>
            <a:lvl1pPr indent="-285750" algn="l" rtl="0" eaLnBrk="1" fontAlgn="base" hangingPunct="1">
              <a:spcBef>
                <a:spcPct val="0"/>
              </a:spcBef>
              <a:spcAft>
                <a:spcPct val="20000"/>
              </a:spcAft>
              <a:buClr>
                <a:schemeClr val="tx2"/>
              </a:buClr>
              <a:buFont typeface="Wingdings 3" pitchFamily="18" charset="2"/>
              <a:buChar char="u"/>
              <a:defRPr lang="en-US" sz="1400" dirty="0" smtClean="0">
                <a:solidFill>
                  <a:schemeClr val="tx2"/>
                </a:solidFill>
                <a:latin typeface="+mn-lt"/>
              </a:defRPr>
            </a:lvl1pPr>
            <a:lvl2pPr marL="568325" indent="-233363" algn="l" rtl="0" eaLnBrk="1" fontAlgn="base" hangingPunct="1">
              <a:spcBef>
                <a:spcPct val="0"/>
              </a:spcBef>
              <a:spcAft>
                <a:spcPct val="20000"/>
              </a:spcAft>
              <a:buClr>
                <a:schemeClr val="tx2"/>
              </a:buClr>
              <a:buFont typeface="Arial" pitchFamily="34" charset="0"/>
              <a:buChar char="–"/>
              <a:tabLst/>
              <a:defRPr lang="en-US" sz="1200" dirty="0" smtClean="0">
                <a:solidFill>
                  <a:schemeClr val="tx2"/>
                </a:solidFill>
                <a:latin typeface="+mn-lt"/>
              </a:defRPr>
            </a:lvl2pPr>
          </a:lstStyle>
          <a:p>
            <a:pPr lvl="0"/>
            <a:r>
              <a:rPr lang="en-US" dirty="0" smtClean="0"/>
              <a:t>Click to edit Master text styles</a:t>
            </a:r>
          </a:p>
          <a:p>
            <a:pPr lvl="1"/>
            <a:r>
              <a:rPr lang="en-US" dirty="0" smtClean="0"/>
              <a:t>Second level</a:t>
            </a:r>
          </a:p>
        </p:txBody>
      </p:sp>
      <p:sp>
        <p:nvSpPr>
          <p:cNvPr id="7" name="Footer Placeholder 3"/>
          <p:cNvSpPr>
            <a:spLocks noGrp="1"/>
          </p:cNvSpPr>
          <p:nvPr>
            <p:ph type="ftr" sz="quarter" idx="13"/>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4"/>
          <p:cNvSpPr>
            <a:spLocks noGrp="1"/>
          </p:cNvSpPr>
          <p:nvPr>
            <p:ph type="sldNum" sz="quarter" idx="14"/>
          </p:nvPr>
        </p:nvSpPr>
        <p:spPr/>
        <p:txBody>
          <a:bodyPr/>
          <a:lstStyle>
            <a:lvl1pPr>
              <a:defRPr smtClean="0"/>
            </a:lvl1pPr>
          </a:lstStyle>
          <a:p>
            <a:pPr>
              <a:defRPr/>
            </a:pPr>
            <a:fld id="{F354D962-509C-4AC4-9D85-E7A8203B7C25}" type="slidenum">
              <a:rPr lang="en-US"/>
              <a:pPr>
                <a:defRPr/>
              </a:pPr>
              <a:t>‹#›</a:t>
            </a:fld>
            <a:endParaRPr lang="en-US" dirty="0"/>
          </a:p>
        </p:txBody>
      </p:sp>
      <p:pic>
        <p:nvPicPr>
          <p:cNvPr id="10" name="Picture 9"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spTree>
      <p:nvGrpSpPr>
        <p:cNvPr id="1" name=""/>
        <p:cNvGrpSpPr/>
        <p:nvPr/>
      </p:nvGrpSpPr>
      <p:grpSpPr>
        <a:xfrm>
          <a:off x="0" y="0"/>
          <a:ext cx="0" cy="0"/>
          <a:chOff x="0" y="0"/>
          <a:chExt cx="0" cy="0"/>
        </a:xfrm>
      </p:grpSpPr>
      <p:sp>
        <p:nvSpPr>
          <p:cNvPr id="41" name="Rectangle 3"/>
          <p:cNvSpPr>
            <a:spLocks noGrp="1" noChangeArrowheads="1"/>
          </p:cNvSpPr>
          <p:nvPr>
            <p:ph type="title" hasCustomPrompt="1"/>
          </p:nvPr>
        </p:nvSpPr>
        <p:spPr bwMode="auto">
          <a:xfrm>
            <a:off x="639762" y="1516063"/>
            <a:ext cx="7589520" cy="1533525"/>
          </a:xfrm>
          <a:prstGeom prst="rect">
            <a:avLst/>
          </a:prstGeom>
          <a:noFill/>
          <a:ln w="9525">
            <a:noFill/>
            <a:miter lim="800000"/>
            <a:headEnd/>
            <a:tailEnd/>
          </a:ln>
        </p:spPr>
        <p:txBody>
          <a:bodyPr/>
          <a:lstStyle>
            <a:lvl1pPr>
              <a:defRPr sz="2800"/>
            </a:lvl1pPr>
          </a:lstStyle>
          <a:p>
            <a:pPr lvl="0"/>
            <a:r>
              <a:rPr lang="en-US" dirty="0" smtClean="0"/>
              <a:t>Divider title here</a:t>
            </a:r>
          </a:p>
        </p:txBody>
      </p:sp>
      <p:sp>
        <p:nvSpPr>
          <p:cNvPr id="8" name="Rectangle 5"/>
          <p:cNvSpPr>
            <a:spLocks noGrp="1" noChangeArrowheads="1"/>
          </p:cNvSpPr>
          <p:nvPr>
            <p:ph type="ftr" sz="quarter" idx="10"/>
          </p:nvPr>
        </p:nvSpPr>
        <p:spPr/>
        <p:txBody>
          <a:bodyPr/>
          <a:lstStyle>
            <a:lvl1pPr>
              <a:defRPr sz="800" smtClean="0"/>
            </a:lvl1pPr>
          </a:lstStyle>
          <a:p>
            <a:pPr>
              <a:defRPr/>
            </a:pPr>
            <a:r>
              <a:rPr lang="en-US" dirty="0"/>
              <a:t>For internal use only.  Not intended for inspection by, or distribution or quotation to the general public. </a:t>
            </a:r>
          </a:p>
        </p:txBody>
      </p:sp>
      <p:sp>
        <p:nvSpPr>
          <p:cNvPr id="9"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8AB461C9-135D-41D9-B1FA-84DF83BAADE9}" type="slidenum">
              <a:rPr lang="en-US"/>
              <a:pPr>
                <a:defRPr/>
              </a:pPr>
              <a:t>‹#›</a:t>
            </a:fld>
            <a:endParaRPr lang="en-US" dirty="0"/>
          </a:p>
        </p:txBody>
      </p:sp>
      <p:pic>
        <p:nvPicPr>
          <p:cNvPr id="6" name="Picture 5"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Section Divider with Subtitle">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631826" y="3144557"/>
            <a:ext cx="4875212" cy="876300"/>
          </a:xfrm>
          <a:prstGeom prst="rect">
            <a:avLst/>
          </a:prstGeom>
        </p:spPr>
        <p:txBody>
          <a:bodyPr/>
          <a:lstStyle>
            <a:lvl1pPr>
              <a:defRPr sz="1800" b="0">
                <a:solidFill>
                  <a:schemeClr val="tx1"/>
                </a:solidFill>
                <a:latin typeface="+mj-lt"/>
              </a:defRPr>
            </a:lvl1pPr>
          </a:lstStyle>
          <a:p>
            <a:r>
              <a:rPr lang="en-US" dirty="0" smtClean="0"/>
              <a:t>Subtitle descriptor</a:t>
            </a:r>
          </a:p>
        </p:txBody>
      </p:sp>
      <p:sp>
        <p:nvSpPr>
          <p:cNvPr id="41" name="Rectangle 3"/>
          <p:cNvSpPr>
            <a:spLocks noGrp="1" noChangeArrowheads="1"/>
          </p:cNvSpPr>
          <p:nvPr>
            <p:ph type="title" hasCustomPrompt="1"/>
          </p:nvPr>
        </p:nvSpPr>
        <p:spPr bwMode="auto">
          <a:xfrm>
            <a:off x="639763" y="1516063"/>
            <a:ext cx="4900425" cy="1533525"/>
          </a:xfrm>
          <a:prstGeom prst="rect">
            <a:avLst/>
          </a:prstGeom>
          <a:noFill/>
          <a:ln w="9525">
            <a:noFill/>
            <a:miter lim="800000"/>
            <a:headEnd/>
            <a:tailEnd/>
          </a:ln>
        </p:spPr>
        <p:txBody>
          <a:bodyPr/>
          <a:lstStyle>
            <a:lvl1pPr>
              <a:defRPr sz="2800"/>
            </a:lvl1pPr>
          </a:lstStyle>
          <a:p>
            <a:pPr lvl="0"/>
            <a:r>
              <a:rPr lang="en-US" dirty="0" smtClean="0"/>
              <a:t>Divider title here</a:t>
            </a:r>
          </a:p>
        </p:txBody>
      </p:sp>
      <p:sp>
        <p:nvSpPr>
          <p:cNvPr id="8" name="Rectangle 5"/>
          <p:cNvSpPr>
            <a:spLocks noGrp="1" noChangeArrowheads="1"/>
          </p:cNvSpPr>
          <p:nvPr>
            <p:ph type="ftr" sz="quarter" idx="10"/>
          </p:nvPr>
        </p:nvSpPr>
        <p:spPr/>
        <p:txBody>
          <a:bodyPr/>
          <a:lstStyle>
            <a:lvl1pPr>
              <a:defRPr sz="800" smtClean="0"/>
            </a:lvl1pPr>
          </a:lstStyle>
          <a:p>
            <a:pPr>
              <a:defRPr/>
            </a:pPr>
            <a:r>
              <a:rPr lang="en-US" dirty="0"/>
              <a:t>For internal use only.  Not intended for inspection by, or distribution or quotation to the general public. </a:t>
            </a:r>
          </a:p>
        </p:txBody>
      </p:sp>
      <p:sp>
        <p:nvSpPr>
          <p:cNvPr id="9"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8AB461C9-135D-41D9-B1FA-84DF83BAADE9}" type="slidenum">
              <a:rPr lang="en-US"/>
              <a:pPr>
                <a:defRPr/>
              </a:pPr>
              <a:t>‹#›</a:t>
            </a:fld>
            <a:endParaRPr lang="en-US" dirty="0"/>
          </a:p>
        </p:txBody>
      </p:sp>
      <p:pic>
        <p:nvPicPr>
          <p:cNvPr id="7" name="Picture 6"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s with side not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4" y="1111266"/>
            <a:ext cx="5669280" cy="5212080"/>
          </a:xfrm>
          <a:prstGeom prst="rect">
            <a:avLst/>
          </a:prstGeom>
        </p:spPr>
        <p:txBody>
          <a:bodyPr/>
          <a:lstStyle>
            <a:lvl1pPr>
              <a:defRPr lang="en-US" sz="1200" b="0" dirty="0" smtClean="0">
                <a:solidFill>
                  <a:schemeClr val="tx1"/>
                </a:solidFill>
                <a:latin typeface="+mn-lt"/>
                <a:ea typeface="+mn-ea"/>
                <a:cs typeface="+mn-cs"/>
              </a:defRPr>
            </a:lvl1pPr>
            <a:lvl2pPr marL="285750" indent="-285750">
              <a:defRPr sz="1200"/>
            </a:lvl2pPr>
            <a:lvl3pPr marL="458788" indent="-228600">
              <a:defRPr sz="1100"/>
            </a:lvl3pPr>
            <a:lvl4pPr marL="222250" indent="9525" algn="l" rtl="0" eaLnBrk="0" fontAlgn="base" hangingPunct="0">
              <a:spcBef>
                <a:spcPct val="0"/>
              </a:spcBef>
              <a:spcAft>
                <a:spcPct val="20000"/>
              </a:spcAft>
              <a:buClr>
                <a:schemeClr val="tx2"/>
              </a:buClr>
              <a:buFont typeface="Arial" pitchFamily="34" charset="0"/>
              <a:buChar char="•"/>
              <a:defRPr lang="en-US" sz="1200" dirty="0" smtClean="0">
                <a:solidFill>
                  <a:schemeClr val="tx1"/>
                </a:solidFill>
                <a:latin typeface="+mn-lt"/>
              </a:defRPr>
            </a:lvl4pPr>
            <a:lvl5pPr marL="682625" indent="-228600" algn="l" rtl="0" eaLnBrk="0" fontAlgn="base" hangingPunct="0">
              <a:spcBef>
                <a:spcPct val="0"/>
              </a:spcBef>
              <a:spcAft>
                <a:spcPct val="20000"/>
              </a:spcAft>
              <a:buClr>
                <a:schemeClr val="tx2"/>
              </a:buClr>
              <a:buFont typeface="Arial" pitchFamily="34" charset="0"/>
              <a:buChar char="–"/>
              <a:defRPr sz="1200"/>
            </a:lvl5pPr>
            <a:lvl6pPr marL="971550" indent="-228600" algn="l" rtl="0" fontAlgn="base">
              <a:spcBef>
                <a:spcPct val="0"/>
              </a:spcBef>
              <a:spcAft>
                <a:spcPct val="20000"/>
              </a:spcAft>
              <a:buClr>
                <a:schemeClr val="tx2"/>
              </a:buClr>
              <a:buFont typeface="Arial" pitchFamily="34" charset="0"/>
              <a:buChar char="&gt;"/>
              <a:defRPr sz="1000"/>
            </a:lvl6pPr>
            <a:lvl7pPr marL="1204913" indent="-228600" algn="l" rtl="0" fontAlgn="base">
              <a:spcBef>
                <a:spcPct val="0"/>
              </a:spcBef>
              <a:spcAft>
                <a:spcPct val="20000"/>
              </a:spcAft>
              <a:buClr>
                <a:schemeClr val="tx2"/>
              </a:buClr>
              <a:buFont typeface="Arial" pitchFamily="34" charset="0"/>
              <a:buChar char="◦"/>
              <a:defRPr sz="1000"/>
            </a:lvl7pPr>
            <a:lvl8pPr>
              <a:defRPr sz="1800"/>
            </a:lvl8pPr>
            <a:lvl9pPr>
              <a:defRPr sz="1800"/>
            </a:lvl9pPr>
          </a:lstStyle>
          <a:p>
            <a:pPr marL="0" lvl="0" indent="0" algn="l" rtl="0" eaLnBrk="0" fontAlgn="base" hangingPunct="0">
              <a:spcBef>
                <a:spcPct val="0"/>
              </a:spcBef>
              <a:spcAft>
                <a:spcPct val="20000"/>
              </a:spcAft>
              <a:buClr>
                <a:schemeClr val="tx2"/>
              </a:buClr>
              <a:buFont typeface="Arial" charset="0"/>
            </a:pPr>
            <a:r>
              <a:rPr lang="en-US" dirty="0" smtClean="0"/>
              <a:t>Click to edit Master text styles</a:t>
            </a:r>
          </a:p>
        </p:txBody>
      </p:sp>
      <p:sp>
        <p:nvSpPr>
          <p:cNvPr id="7" name="Footer Placeholder 4"/>
          <p:cNvSpPr>
            <a:spLocks noGrp="1"/>
          </p:cNvSpPr>
          <p:nvPr>
            <p:ph type="ftr" sz="quarter" idx="10"/>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5"/>
          <p:cNvSpPr>
            <a:spLocks noGrp="1"/>
          </p:cNvSpPr>
          <p:nvPr>
            <p:ph type="sldNum" sz="quarter" idx="11"/>
          </p:nvPr>
        </p:nvSpPr>
        <p:spPr/>
        <p:txBody>
          <a:bodyPr/>
          <a:lstStyle>
            <a:lvl1pPr>
              <a:defRPr smtClean="0"/>
            </a:lvl1pPr>
          </a:lstStyle>
          <a:p>
            <a:pPr>
              <a:defRPr/>
            </a:pPr>
            <a:fld id="{B688F1E5-366D-480D-9076-F36C90E5A09B}" type="slidenum">
              <a:rPr lang="en-US"/>
              <a:pPr>
                <a:defRPr/>
              </a:pPr>
              <a:t>‹#›</a:t>
            </a:fld>
            <a:endParaRPr lang="en-US" dirty="0"/>
          </a:p>
        </p:txBody>
      </p:sp>
      <p:sp>
        <p:nvSpPr>
          <p:cNvPr id="9" name="Text Placeholder 19"/>
          <p:cNvSpPr>
            <a:spLocks noGrp="1"/>
          </p:cNvSpPr>
          <p:nvPr>
            <p:ph type="body" sz="quarter" idx="12"/>
          </p:nvPr>
        </p:nvSpPr>
        <p:spPr>
          <a:xfrm>
            <a:off x="6893171" y="1136666"/>
            <a:ext cx="1920240" cy="4846320"/>
          </a:xfrm>
          <a:prstGeom prst="rect">
            <a:avLst/>
          </a:prstGeom>
        </p:spPr>
        <p:txBody>
          <a:bodyPr/>
          <a:lstStyle>
            <a:lvl1pPr>
              <a:defRPr sz="1200"/>
            </a:lvl1pPr>
            <a:lvl2pPr marL="280988" indent="-171450">
              <a:buFont typeface="Arial" pitchFamily="34" charset="0"/>
              <a:buChar char="•"/>
              <a:defRPr sz="1100"/>
            </a:lvl2pPr>
          </a:lstStyle>
          <a:p>
            <a:pPr lvl="0"/>
            <a:r>
              <a:rPr lang="en-US" dirty="0" smtClean="0"/>
              <a:t>Click to edit Master text styles</a:t>
            </a:r>
          </a:p>
          <a:p>
            <a:pPr lvl="1"/>
            <a:r>
              <a:rPr lang="en-US" dirty="0" smtClean="0"/>
              <a:t>Second level</a:t>
            </a:r>
          </a:p>
        </p:txBody>
      </p:sp>
      <p:grpSp>
        <p:nvGrpSpPr>
          <p:cNvPr id="2" name="Group 7"/>
          <p:cNvGrpSpPr>
            <a:grpSpLocks/>
          </p:cNvGrpSpPr>
          <p:nvPr userDrawn="1"/>
        </p:nvGrpSpPr>
        <p:grpSpPr bwMode="auto">
          <a:xfrm>
            <a:off x="6806386" y="1561148"/>
            <a:ext cx="133350" cy="4594225"/>
            <a:chOff x="572" y="990"/>
            <a:chExt cx="84" cy="2894"/>
          </a:xfrm>
        </p:grpSpPr>
        <p:sp>
          <p:nvSpPr>
            <p:cNvPr id="11" name="Line 8"/>
            <p:cNvSpPr>
              <a:spLocks noChangeShapeType="1"/>
            </p:cNvSpPr>
            <p:nvPr userDrawn="1"/>
          </p:nvSpPr>
          <p:spPr bwMode="auto">
            <a:xfrm>
              <a:off x="572" y="990"/>
              <a:ext cx="0" cy="2840"/>
            </a:xfrm>
            <a:prstGeom prst="line">
              <a:avLst/>
            </a:prstGeom>
            <a:noFill/>
            <a:ln w="9525">
              <a:solidFill>
                <a:srgbClr val="969696"/>
              </a:solidFill>
              <a:round/>
              <a:headEnd/>
              <a:tailEnd/>
            </a:ln>
            <a:effectLst/>
          </p:spPr>
          <p:txBody>
            <a:bodyPr>
              <a:spAutoFit/>
            </a:bodyPr>
            <a:lstStyle/>
            <a:p>
              <a:pPr>
                <a:defRPr/>
              </a:pPr>
              <a:endParaRPr lang="en-US" dirty="0">
                <a:latin typeface="Arial" pitchFamily="34" charset="0"/>
              </a:endParaRPr>
            </a:p>
          </p:txBody>
        </p:sp>
        <p:sp>
          <p:nvSpPr>
            <p:cNvPr id="12" name="Arc 9"/>
            <p:cNvSpPr>
              <a:spLocks/>
            </p:cNvSpPr>
            <p:nvPr userDrawn="1"/>
          </p:nvSpPr>
          <p:spPr bwMode="auto">
            <a:xfrm>
              <a:off x="572" y="3810"/>
              <a:ext cx="84" cy="74"/>
            </a:xfrm>
            <a:custGeom>
              <a:avLst/>
              <a:gdLst>
                <a:gd name="G0" fmla="+- 21539 0 0"/>
                <a:gd name="G1" fmla="+- 0 0 0"/>
                <a:gd name="G2" fmla="+- 21600 0 0"/>
                <a:gd name="T0" fmla="*/ 24405 w 24405"/>
                <a:gd name="T1" fmla="*/ 21409 h 21600"/>
                <a:gd name="T2" fmla="*/ 0 w 24405"/>
                <a:gd name="T3" fmla="*/ 1626 h 21600"/>
                <a:gd name="T4" fmla="*/ 21539 w 24405"/>
                <a:gd name="T5" fmla="*/ 0 h 21600"/>
              </a:gdLst>
              <a:ahLst/>
              <a:cxnLst>
                <a:cxn ang="0">
                  <a:pos x="T0" y="T1"/>
                </a:cxn>
                <a:cxn ang="0">
                  <a:pos x="T2" y="T3"/>
                </a:cxn>
                <a:cxn ang="0">
                  <a:pos x="T4" y="T5"/>
                </a:cxn>
              </a:cxnLst>
              <a:rect l="0" t="0" r="r" b="b"/>
              <a:pathLst>
                <a:path w="24405" h="21600" fill="none" extrusionOk="0">
                  <a:moveTo>
                    <a:pt x="24405" y="21409"/>
                  </a:moveTo>
                  <a:cubicBezTo>
                    <a:pt x="23454" y="21536"/>
                    <a:pt x="22497" y="21599"/>
                    <a:pt x="21539" y="21600"/>
                  </a:cubicBezTo>
                  <a:cubicBezTo>
                    <a:pt x="10240" y="21600"/>
                    <a:pt x="850" y="12892"/>
                    <a:pt x="0" y="1625"/>
                  </a:cubicBezTo>
                </a:path>
                <a:path w="24405" h="21600" stroke="0" extrusionOk="0">
                  <a:moveTo>
                    <a:pt x="24405" y="21409"/>
                  </a:moveTo>
                  <a:cubicBezTo>
                    <a:pt x="23454" y="21536"/>
                    <a:pt x="22497" y="21599"/>
                    <a:pt x="21539" y="21600"/>
                  </a:cubicBezTo>
                  <a:cubicBezTo>
                    <a:pt x="10240" y="21600"/>
                    <a:pt x="850" y="12892"/>
                    <a:pt x="0" y="1625"/>
                  </a:cubicBezTo>
                  <a:lnTo>
                    <a:pt x="21539" y="0"/>
                  </a:lnTo>
                  <a:close/>
                </a:path>
              </a:pathLst>
            </a:custGeom>
            <a:noFill/>
            <a:ln w="9525">
              <a:solidFill>
                <a:srgbClr val="969696"/>
              </a:solidFill>
              <a:round/>
              <a:headEnd/>
              <a:tailEnd/>
            </a:ln>
            <a:effectLst/>
          </p:spPr>
          <p:txBody>
            <a:bodyPr anchor="ctr">
              <a:spAutoFit/>
            </a:bodyPr>
            <a:lstStyle/>
            <a:p>
              <a:pPr>
                <a:defRPr/>
              </a:pPr>
              <a:endParaRPr lang="en-US" dirty="0">
                <a:latin typeface="Arial" pitchFamily="34" charset="0"/>
              </a:endParaRPr>
            </a:p>
          </p:txBody>
        </p:sp>
      </p:grpSp>
      <p:sp>
        <p:nvSpPr>
          <p:cNvPr id="13" name="Title 12"/>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with Side Notes, No Hoo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4" y="1111266"/>
            <a:ext cx="5669280" cy="5212080"/>
          </a:xfrm>
          <a:prstGeom prst="rect">
            <a:avLst/>
          </a:prstGeom>
        </p:spPr>
        <p:txBody>
          <a:bodyPr/>
          <a:lstStyle>
            <a:lvl1pPr>
              <a:defRPr lang="en-US" sz="1200" b="0" dirty="0" smtClean="0">
                <a:solidFill>
                  <a:schemeClr val="tx1"/>
                </a:solidFill>
                <a:latin typeface="+mn-lt"/>
                <a:ea typeface="+mn-ea"/>
                <a:cs typeface="+mn-cs"/>
              </a:defRPr>
            </a:lvl1pPr>
            <a:lvl2pPr marL="285750" indent="-285750">
              <a:defRPr sz="1200"/>
            </a:lvl2pPr>
            <a:lvl3pPr marL="458788" indent="-228600">
              <a:defRPr sz="1100"/>
            </a:lvl3pPr>
            <a:lvl4pPr marL="222250" indent="9525" algn="l" rtl="0" eaLnBrk="0" fontAlgn="base" hangingPunct="0">
              <a:spcBef>
                <a:spcPct val="0"/>
              </a:spcBef>
              <a:spcAft>
                <a:spcPct val="20000"/>
              </a:spcAft>
              <a:buClr>
                <a:schemeClr val="tx2"/>
              </a:buClr>
              <a:buFont typeface="Arial" pitchFamily="34" charset="0"/>
              <a:buChar char="•"/>
              <a:defRPr lang="en-US" sz="1200" dirty="0" smtClean="0">
                <a:solidFill>
                  <a:schemeClr val="tx1"/>
                </a:solidFill>
                <a:latin typeface="+mn-lt"/>
              </a:defRPr>
            </a:lvl4pPr>
            <a:lvl5pPr marL="682625" indent="-228600" algn="l" rtl="0" eaLnBrk="0" fontAlgn="base" hangingPunct="0">
              <a:spcBef>
                <a:spcPct val="0"/>
              </a:spcBef>
              <a:spcAft>
                <a:spcPct val="20000"/>
              </a:spcAft>
              <a:buClr>
                <a:schemeClr val="tx2"/>
              </a:buClr>
              <a:buFont typeface="Arial" pitchFamily="34" charset="0"/>
              <a:buChar char="–"/>
              <a:defRPr sz="1200"/>
            </a:lvl5pPr>
            <a:lvl6pPr marL="971550" indent="-228600" algn="l" rtl="0" fontAlgn="base">
              <a:spcBef>
                <a:spcPct val="0"/>
              </a:spcBef>
              <a:spcAft>
                <a:spcPct val="20000"/>
              </a:spcAft>
              <a:buClr>
                <a:schemeClr val="tx2"/>
              </a:buClr>
              <a:buFont typeface="Arial" pitchFamily="34" charset="0"/>
              <a:buChar char="&gt;"/>
              <a:defRPr sz="1000"/>
            </a:lvl6pPr>
            <a:lvl7pPr marL="1204913" indent="-228600" algn="l" rtl="0" fontAlgn="base">
              <a:spcBef>
                <a:spcPct val="0"/>
              </a:spcBef>
              <a:spcAft>
                <a:spcPct val="20000"/>
              </a:spcAft>
              <a:buClr>
                <a:schemeClr val="tx2"/>
              </a:buClr>
              <a:buFont typeface="Arial" pitchFamily="34" charset="0"/>
              <a:buChar char="◦"/>
              <a:defRPr sz="1000"/>
            </a:lvl7pPr>
            <a:lvl8pPr>
              <a:defRPr sz="1800"/>
            </a:lvl8pPr>
            <a:lvl9pPr>
              <a:defRPr sz="1800"/>
            </a:lvl9pPr>
          </a:lstStyle>
          <a:p>
            <a:pPr marL="0" lvl="0" indent="0" algn="l" rtl="0" eaLnBrk="0" fontAlgn="base" hangingPunct="0">
              <a:spcBef>
                <a:spcPct val="0"/>
              </a:spcBef>
              <a:spcAft>
                <a:spcPct val="20000"/>
              </a:spcAft>
              <a:buClr>
                <a:schemeClr val="tx2"/>
              </a:buClr>
              <a:buFont typeface="Arial" charset="0"/>
            </a:pPr>
            <a:r>
              <a:rPr lang="en-US" dirty="0" smtClean="0"/>
              <a:t>Click to edit Master text styles</a:t>
            </a:r>
          </a:p>
        </p:txBody>
      </p:sp>
      <p:sp>
        <p:nvSpPr>
          <p:cNvPr id="7" name="Footer Placeholder 4"/>
          <p:cNvSpPr>
            <a:spLocks noGrp="1"/>
          </p:cNvSpPr>
          <p:nvPr>
            <p:ph type="ftr" sz="quarter" idx="10"/>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5"/>
          <p:cNvSpPr>
            <a:spLocks noGrp="1"/>
          </p:cNvSpPr>
          <p:nvPr>
            <p:ph type="sldNum" sz="quarter" idx="11"/>
          </p:nvPr>
        </p:nvSpPr>
        <p:spPr/>
        <p:txBody>
          <a:bodyPr/>
          <a:lstStyle>
            <a:lvl1pPr>
              <a:defRPr smtClean="0"/>
            </a:lvl1pPr>
          </a:lstStyle>
          <a:p>
            <a:pPr>
              <a:defRPr/>
            </a:pPr>
            <a:fld id="{B688F1E5-366D-480D-9076-F36C90E5A09B}" type="slidenum">
              <a:rPr lang="en-US"/>
              <a:pPr>
                <a:defRPr/>
              </a:pPr>
              <a:t>‹#›</a:t>
            </a:fld>
            <a:endParaRPr lang="en-US" dirty="0"/>
          </a:p>
        </p:txBody>
      </p:sp>
      <p:sp>
        <p:nvSpPr>
          <p:cNvPr id="9" name="Text Placeholder 19"/>
          <p:cNvSpPr>
            <a:spLocks noGrp="1"/>
          </p:cNvSpPr>
          <p:nvPr>
            <p:ph type="body" sz="quarter" idx="12"/>
          </p:nvPr>
        </p:nvSpPr>
        <p:spPr>
          <a:xfrm>
            <a:off x="6893171" y="1136666"/>
            <a:ext cx="1920240" cy="4846320"/>
          </a:xfrm>
          <a:prstGeom prst="rect">
            <a:avLst/>
          </a:prstGeom>
        </p:spPr>
        <p:txBody>
          <a:bodyPr/>
          <a:lstStyle>
            <a:lvl1pPr>
              <a:defRPr sz="1200"/>
            </a:lvl1pPr>
            <a:lvl2pPr marL="280988" indent="-171450">
              <a:buFont typeface="Arial" pitchFamily="34" charset="0"/>
              <a:buChar char="•"/>
              <a:defRPr sz="1100"/>
            </a:lvl2pPr>
          </a:lstStyle>
          <a:p>
            <a:pPr lvl="0"/>
            <a:r>
              <a:rPr lang="en-US" dirty="0" smtClean="0"/>
              <a:t>Click to edit Master text styles</a:t>
            </a:r>
          </a:p>
          <a:p>
            <a:pPr lvl="1"/>
            <a:r>
              <a:rPr lang="en-US" dirty="0" smtClean="0"/>
              <a:t>Second level</a:t>
            </a:r>
          </a:p>
        </p:txBody>
      </p:sp>
      <p:sp>
        <p:nvSpPr>
          <p:cNvPr id="13" name="Title 12"/>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harts and Graph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493838"/>
            <a:ext cx="3430905" cy="4446587"/>
          </a:xfrm>
          <a:prstGeom prst="rect">
            <a:avLst/>
          </a:prstGeom>
        </p:spPr>
        <p:txBody>
          <a:bodyPr/>
          <a:lstStyle>
            <a:lvl1pPr>
              <a:defRPr sz="1400"/>
            </a:lvl1pPr>
            <a:lvl2pPr marL="285750" indent="-285750">
              <a:defRPr sz="1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Footer Placeholder 4"/>
          <p:cNvSpPr>
            <a:spLocks noGrp="1"/>
          </p:cNvSpPr>
          <p:nvPr>
            <p:ph type="ftr" sz="quarter" idx="10"/>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5"/>
          <p:cNvSpPr>
            <a:spLocks noGrp="1"/>
          </p:cNvSpPr>
          <p:nvPr>
            <p:ph type="sldNum" sz="quarter" idx="11"/>
          </p:nvPr>
        </p:nvSpPr>
        <p:spPr/>
        <p:txBody>
          <a:bodyPr/>
          <a:lstStyle>
            <a:lvl1pPr>
              <a:defRPr smtClean="0"/>
            </a:lvl1pPr>
          </a:lstStyle>
          <a:p>
            <a:pPr>
              <a:defRPr/>
            </a:pPr>
            <a:fld id="{B688F1E5-366D-480D-9076-F36C90E5A09B}" type="slidenum">
              <a:rPr lang="en-US"/>
              <a:pPr>
                <a:defRPr/>
              </a:pPr>
              <a:t>‹#›</a:t>
            </a:fld>
            <a:endParaRPr lang="en-US" dirty="0"/>
          </a:p>
        </p:txBody>
      </p:sp>
      <p:sp>
        <p:nvSpPr>
          <p:cNvPr id="9" name="Text Placeholder 19"/>
          <p:cNvSpPr>
            <a:spLocks noGrp="1"/>
          </p:cNvSpPr>
          <p:nvPr>
            <p:ph type="body" sz="quarter" idx="12"/>
          </p:nvPr>
        </p:nvSpPr>
        <p:spPr>
          <a:xfrm>
            <a:off x="4714240" y="1519238"/>
            <a:ext cx="3955097" cy="4421187"/>
          </a:xfrm>
          <a:prstGeom prst="rect">
            <a:avLst/>
          </a:prstGeom>
        </p:spPr>
        <p:txBody>
          <a:bodyPr/>
          <a:lstStyle>
            <a:lvl1pPr>
              <a:defRPr sz="1400"/>
            </a:lvl1pPr>
            <a:lvl2pPr marL="0" indent="0">
              <a:buFont typeface="+mj-lt"/>
              <a:buNone/>
              <a:defRPr sz="1400"/>
            </a:lvl2pPr>
          </a:lstStyle>
          <a:p>
            <a:pPr lvl="0"/>
            <a:r>
              <a:rPr lang="en-US" dirty="0" smtClean="0"/>
              <a:t>Click to edit Master text styles</a:t>
            </a:r>
          </a:p>
          <a:p>
            <a:pPr lvl="1"/>
            <a:r>
              <a:rPr lang="en-US" dirty="0" smtClean="0"/>
              <a:t>Second level</a:t>
            </a:r>
          </a:p>
        </p:txBody>
      </p:sp>
      <p:grpSp>
        <p:nvGrpSpPr>
          <p:cNvPr id="2" name="Group 7"/>
          <p:cNvGrpSpPr>
            <a:grpSpLocks/>
          </p:cNvGrpSpPr>
          <p:nvPr userDrawn="1"/>
        </p:nvGrpSpPr>
        <p:grpSpPr bwMode="auto">
          <a:xfrm>
            <a:off x="4580890" y="1561148"/>
            <a:ext cx="133350" cy="4594225"/>
            <a:chOff x="572" y="990"/>
            <a:chExt cx="84" cy="2894"/>
          </a:xfrm>
        </p:grpSpPr>
        <p:sp>
          <p:nvSpPr>
            <p:cNvPr id="11" name="Line 8"/>
            <p:cNvSpPr>
              <a:spLocks noChangeShapeType="1"/>
            </p:cNvSpPr>
            <p:nvPr userDrawn="1"/>
          </p:nvSpPr>
          <p:spPr bwMode="auto">
            <a:xfrm>
              <a:off x="572" y="990"/>
              <a:ext cx="0" cy="2840"/>
            </a:xfrm>
            <a:prstGeom prst="line">
              <a:avLst/>
            </a:prstGeom>
            <a:noFill/>
            <a:ln w="9525">
              <a:solidFill>
                <a:srgbClr val="969696"/>
              </a:solidFill>
              <a:round/>
              <a:headEnd/>
              <a:tailEnd/>
            </a:ln>
            <a:effectLst/>
          </p:spPr>
          <p:txBody>
            <a:bodyPr>
              <a:spAutoFit/>
            </a:bodyPr>
            <a:lstStyle/>
            <a:p>
              <a:pPr>
                <a:defRPr/>
              </a:pPr>
              <a:endParaRPr lang="en-US" dirty="0">
                <a:latin typeface="Arial" pitchFamily="34" charset="0"/>
              </a:endParaRPr>
            </a:p>
          </p:txBody>
        </p:sp>
        <p:sp>
          <p:nvSpPr>
            <p:cNvPr id="12" name="Arc 9"/>
            <p:cNvSpPr>
              <a:spLocks/>
            </p:cNvSpPr>
            <p:nvPr userDrawn="1"/>
          </p:nvSpPr>
          <p:spPr bwMode="auto">
            <a:xfrm>
              <a:off x="572" y="3810"/>
              <a:ext cx="84" cy="74"/>
            </a:xfrm>
            <a:custGeom>
              <a:avLst/>
              <a:gdLst>
                <a:gd name="G0" fmla="+- 21539 0 0"/>
                <a:gd name="G1" fmla="+- 0 0 0"/>
                <a:gd name="G2" fmla="+- 21600 0 0"/>
                <a:gd name="T0" fmla="*/ 24405 w 24405"/>
                <a:gd name="T1" fmla="*/ 21409 h 21600"/>
                <a:gd name="T2" fmla="*/ 0 w 24405"/>
                <a:gd name="T3" fmla="*/ 1626 h 21600"/>
                <a:gd name="T4" fmla="*/ 21539 w 24405"/>
                <a:gd name="T5" fmla="*/ 0 h 21600"/>
              </a:gdLst>
              <a:ahLst/>
              <a:cxnLst>
                <a:cxn ang="0">
                  <a:pos x="T0" y="T1"/>
                </a:cxn>
                <a:cxn ang="0">
                  <a:pos x="T2" y="T3"/>
                </a:cxn>
                <a:cxn ang="0">
                  <a:pos x="T4" y="T5"/>
                </a:cxn>
              </a:cxnLst>
              <a:rect l="0" t="0" r="r" b="b"/>
              <a:pathLst>
                <a:path w="24405" h="21600" fill="none" extrusionOk="0">
                  <a:moveTo>
                    <a:pt x="24405" y="21409"/>
                  </a:moveTo>
                  <a:cubicBezTo>
                    <a:pt x="23454" y="21536"/>
                    <a:pt x="22497" y="21599"/>
                    <a:pt x="21539" y="21600"/>
                  </a:cubicBezTo>
                  <a:cubicBezTo>
                    <a:pt x="10240" y="21600"/>
                    <a:pt x="850" y="12892"/>
                    <a:pt x="0" y="1625"/>
                  </a:cubicBezTo>
                </a:path>
                <a:path w="24405" h="21600" stroke="0" extrusionOk="0">
                  <a:moveTo>
                    <a:pt x="24405" y="21409"/>
                  </a:moveTo>
                  <a:cubicBezTo>
                    <a:pt x="23454" y="21536"/>
                    <a:pt x="22497" y="21599"/>
                    <a:pt x="21539" y="21600"/>
                  </a:cubicBezTo>
                  <a:cubicBezTo>
                    <a:pt x="10240" y="21600"/>
                    <a:pt x="850" y="12892"/>
                    <a:pt x="0" y="1625"/>
                  </a:cubicBezTo>
                  <a:lnTo>
                    <a:pt x="21539" y="0"/>
                  </a:lnTo>
                  <a:close/>
                </a:path>
              </a:pathLst>
            </a:custGeom>
            <a:noFill/>
            <a:ln w="9525">
              <a:solidFill>
                <a:srgbClr val="969696"/>
              </a:solidFill>
              <a:round/>
              <a:headEnd/>
              <a:tailEnd/>
            </a:ln>
            <a:effectLst/>
          </p:spPr>
          <p:txBody>
            <a:bodyPr anchor="ctr">
              <a:spAutoFit/>
            </a:bodyPr>
            <a:lstStyle/>
            <a:p>
              <a:pPr>
                <a:defRPr/>
              </a:pPr>
              <a:endParaRPr lang="en-US" dirty="0">
                <a:latin typeface="Arial" pitchFamily="34" charset="0"/>
              </a:endParaRPr>
            </a:p>
          </p:txBody>
        </p:sp>
      </p:grpSp>
      <p:sp>
        <p:nvSpPr>
          <p:cNvPr id="14" name="Title 1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3998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166328"/>
            <a:ext cx="3667125" cy="4953486"/>
          </a:xfrm>
          <a:prstGeom prst="rect">
            <a:avLst/>
          </a:prstGeom>
        </p:spPr>
        <p:txBody>
          <a:bodyPr/>
          <a:lstStyle>
            <a:lvl1pPr>
              <a:defRPr sz="1600"/>
            </a:lvl1pPr>
            <a:lvl2pPr marL="0" indent="0">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5"/>
          <p:cNvSpPr>
            <a:spLocks noGrp="1"/>
          </p:cNvSpPr>
          <p:nvPr>
            <p:ph type="sldNum" sz="quarter" idx="11"/>
          </p:nvPr>
        </p:nvSpPr>
        <p:spPr/>
        <p:txBody>
          <a:bodyPr/>
          <a:lstStyle>
            <a:lvl1pPr>
              <a:defRPr smtClean="0"/>
            </a:lvl1pPr>
          </a:lstStyle>
          <a:p>
            <a:pPr>
              <a:defRPr/>
            </a:pPr>
            <a:fld id="{B688F1E5-366D-480D-9076-F36C90E5A09B}" type="slidenum">
              <a:rPr lang="en-US"/>
              <a:pPr>
                <a:defRPr/>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4" name="Rectangle 6"/>
          <p:cNvSpPr>
            <a:spLocks noGrp="1" noChangeArrowheads="1"/>
          </p:cNvSpPr>
          <p:nvPr>
            <p:ph type="sldNum" sz="quarter" idx="11"/>
          </p:nvPr>
        </p:nvSpPr>
        <p:spPr>
          <a:ln/>
        </p:spPr>
        <p:txBody>
          <a:bodyPr/>
          <a:lstStyle>
            <a:lvl1pPr>
              <a:defRPr/>
            </a:lvl1pPr>
          </a:lstStyle>
          <a:p>
            <a:pPr>
              <a:defRPr/>
            </a:pPr>
            <a:fld id="{6406DF37-AF0B-4597-B824-247272EEE3B5}" type="slidenum">
              <a:rPr lang="en-US"/>
              <a:pPr>
                <a:defRPr/>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with Log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3" name="Rectangle 6"/>
          <p:cNvSpPr>
            <a:spLocks noGrp="1" noChangeArrowheads="1"/>
          </p:cNvSpPr>
          <p:nvPr>
            <p:ph type="sldNum" sz="quarter" idx="11"/>
          </p:nvPr>
        </p:nvSpPr>
        <p:spPr>
          <a:ln/>
        </p:spPr>
        <p:txBody>
          <a:bodyPr/>
          <a:lstStyle>
            <a:lvl1pPr>
              <a:defRPr/>
            </a:lvl1pPr>
          </a:lstStyle>
          <a:p>
            <a:pPr>
              <a:defRPr/>
            </a:pPr>
            <a:fld id="{23E114FE-F317-4211-B700-7A075EB9EA66}" type="slidenum">
              <a:rPr lang="en-US"/>
              <a:pPr>
                <a:defRPr/>
              </a:pPr>
              <a:t>‹#›</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2_Blank withou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1790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scriptions">
    <p:spTree>
      <p:nvGrpSpPr>
        <p:cNvPr id="1" name=""/>
        <p:cNvGrpSpPr/>
        <p:nvPr/>
      </p:nvGrpSpPr>
      <p:grpSpPr>
        <a:xfrm>
          <a:off x="0" y="0"/>
          <a:ext cx="0" cy="0"/>
          <a:chOff x="0" y="0"/>
          <a:chExt cx="0" cy="0"/>
        </a:xfrm>
      </p:grpSpPr>
      <p:sp>
        <p:nvSpPr>
          <p:cNvPr id="5" name="TextBox 4"/>
          <p:cNvSpPr txBox="1"/>
          <p:nvPr userDrawn="1"/>
        </p:nvSpPr>
        <p:spPr>
          <a:xfrm>
            <a:off x="457200" y="1355725"/>
            <a:ext cx="8229600" cy="4281488"/>
          </a:xfrm>
          <a:prstGeom prst="rect">
            <a:avLst/>
          </a:prstGeom>
          <a:noFill/>
        </p:spPr>
        <p:txBody>
          <a:bodyPr lIns="0" tIns="0" rIns="0" bIns="0"/>
          <a:lstStyle/>
          <a:p>
            <a:pPr marL="228600" indent="-228600" fontAlgn="auto">
              <a:spcBef>
                <a:spcPts val="800"/>
              </a:spcBef>
              <a:spcAft>
                <a:spcPts val="0"/>
              </a:spcAft>
              <a:buFont typeface="Lucida Grande"/>
              <a:buChar char="&gt;"/>
              <a:defRPr/>
            </a:pPr>
            <a:endParaRPr lang="en-US" sz="1600" dirty="0">
              <a:latin typeface="+mn-lt"/>
              <a:cs typeface="+mn-cs"/>
            </a:endParaRPr>
          </a:p>
        </p:txBody>
      </p:sp>
      <p:sp>
        <p:nvSpPr>
          <p:cNvPr id="11" name="Title 10"/>
          <p:cNvSpPr>
            <a:spLocks noGrp="1"/>
          </p:cNvSpPr>
          <p:nvPr>
            <p:ph type="title"/>
          </p:nvPr>
        </p:nvSpPr>
        <p:spPr>
          <a:xfrm>
            <a:off x="457200" y="365760"/>
            <a:ext cx="8229600" cy="640080"/>
          </a:xfrm>
        </p:spPr>
        <p:txBody>
          <a:bodyPr/>
          <a:lstStyle/>
          <a:p>
            <a:r>
              <a:rPr lang="en-US" smtClean="0"/>
              <a:t>Click to edit Master title style</a:t>
            </a:r>
            <a:endParaRPr lang="en-US"/>
          </a:p>
        </p:txBody>
      </p:sp>
      <p:sp>
        <p:nvSpPr>
          <p:cNvPr id="12" name="Slide Number Placeholder 11"/>
          <p:cNvSpPr>
            <a:spLocks noGrp="1"/>
          </p:cNvSpPr>
          <p:nvPr>
            <p:ph type="sldNum" sz="quarter" idx="13"/>
          </p:nvPr>
        </p:nvSpPr>
        <p:spPr/>
        <p:txBody>
          <a:bodyPr/>
          <a:lstStyle/>
          <a:p>
            <a:pPr>
              <a:defRPr/>
            </a:pPr>
            <a:fld id="{904DB2D3-36DD-4715-A320-15A52CA4A162}" type="slidenum">
              <a:rPr lang="en-US" smtClean="0"/>
              <a:pPr>
                <a:defRPr/>
              </a:pPr>
              <a:t>‹#›</a:t>
            </a:fld>
            <a:endParaRPr lang="en-US" dirty="0"/>
          </a:p>
        </p:txBody>
      </p:sp>
      <p:sp>
        <p:nvSpPr>
          <p:cNvPr id="13" name="Footer Placeholder 12"/>
          <p:cNvSpPr>
            <a:spLocks noGrp="1"/>
          </p:cNvSpPr>
          <p:nvPr>
            <p:ph type="ftr" sz="quarter" idx="14"/>
          </p:nvPr>
        </p:nvSpPr>
        <p:spPr/>
        <p:txBody>
          <a:bodyPr/>
          <a:lstStyle/>
          <a:p>
            <a:pPr>
              <a:defRPr/>
            </a:pPr>
            <a:r>
              <a:rPr lang="en-US" dirty="0" smtClean="0"/>
              <a:t>For internal use only.  Not intended for inspection by, or distribution or quotation to the general public. </a:t>
            </a:r>
            <a:endParaRPr lang="en-US" dirty="0"/>
          </a:p>
        </p:txBody>
      </p:sp>
      <p:sp>
        <p:nvSpPr>
          <p:cNvPr id="8" name="Text Placeholder 8"/>
          <p:cNvSpPr>
            <a:spLocks noGrp="1"/>
          </p:cNvSpPr>
          <p:nvPr>
            <p:ph type="body" sz="quarter" idx="12"/>
          </p:nvPr>
        </p:nvSpPr>
        <p:spPr>
          <a:xfrm>
            <a:off x="457200" y="4572000"/>
            <a:ext cx="8231187" cy="1645920"/>
          </a:xfrm>
          <a:prstGeom prst="rect">
            <a:avLst/>
          </a:prstGeom>
        </p:spPr>
        <p:txBody>
          <a:bodyPr/>
          <a:lstStyle>
            <a:lvl1pPr marL="171450" indent="-171450">
              <a:spcBef>
                <a:spcPts val="300"/>
              </a:spcBef>
              <a:spcAft>
                <a:spcPts val="300"/>
              </a:spcAft>
              <a:buClr>
                <a:schemeClr val="tx2"/>
              </a:buClr>
              <a:buSzPct val="120000"/>
              <a:buFont typeface="Wingdings" pitchFamily="2" charset="2"/>
              <a:buChar char="§"/>
              <a:defRPr sz="1200" b="1" baseline="0"/>
            </a:lvl1pPr>
            <a:lvl2pPr marL="341313" indent="-171450">
              <a:spcBef>
                <a:spcPts val="200"/>
              </a:spcBef>
              <a:spcAft>
                <a:spcPts val="0"/>
              </a:spcAft>
              <a:buClr>
                <a:schemeClr val="tx2"/>
              </a:buClr>
              <a:buFont typeface="Arial" pitchFamily="34" charset="0"/>
              <a:buChar char="&gt;"/>
              <a:defRPr sz="1200" b="0" baseline="0"/>
            </a:lvl2pPr>
            <a:lvl3pPr marL="573088" indent="-190500">
              <a:spcBef>
                <a:spcPts val="200"/>
              </a:spcBef>
              <a:spcAft>
                <a:spcPts val="0"/>
              </a:spcAft>
              <a:buFont typeface="Arial" pitchFamily="34" charset="0"/>
              <a:buChar char="–"/>
              <a:defRPr sz="1000" b="0" baseline="0"/>
            </a:lvl3pPr>
            <a:lvl4pPr marL="742950" indent="-165100">
              <a:spcBef>
                <a:spcPts val="200"/>
              </a:spcBef>
              <a:spcAft>
                <a:spcPts val="0"/>
              </a:spcAft>
              <a:buFont typeface="Arial" pitchFamily="34" charset="0"/>
              <a:buChar char="•"/>
              <a:defRPr sz="1000" b="0" baseline="0"/>
            </a:lvl4pPr>
            <a:lvl5pPr marL="1144588"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Rectangle 3"/>
          <p:cNvSpPr>
            <a:spLocks noGrp="1" noChangeArrowheads="1"/>
          </p:cNvSpPr>
          <p:nvPr>
            <p:ph type="title" hasCustomPrompt="1"/>
          </p:nvPr>
        </p:nvSpPr>
        <p:spPr bwMode="auto">
          <a:xfrm>
            <a:off x="639763" y="1516063"/>
            <a:ext cx="4839142" cy="998537"/>
          </a:xfrm>
          <a:prstGeom prst="rect">
            <a:avLst/>
          </a:prstGeom>
          <a:noFill/>
          <a:ln w="9525">
            <a:noFill/>
            <a:miter lim="800000"/>
            <a:headEnd/>
            <a:tailEnd/>
          </a:ln>
        </p:spPr>
        <p:txBody>
          <a:bodyPr/>
          <a:lstStyle>
            <a:lvl1pPr>
              <a:defRPr sz="2800"/>
            </a:lvl1pPr>
          </a:lstStyle>
          <a:p>
            <a:pPr lvl="0"/>
            <a:r>
              <a:rPr lang="en-US" dirty="0" smtClean="0"/>
              <a:t>Agenda</a:t>
            </a:r>
          </a:p>
        </p:txBody>
      </p:sp>
      <p:sp>
        <p:nvSpPr>
          <p:cNvPr id="20" name="Text Placeholder 19"/>
          <p:cNvSpPr>
            <a:spLocks noGrp="1"/>
          </p:cNvSpPr>
          <p:nvPr>
            <p:ph type="body" sz="quarter" idx="12"/>
          </p:nvPr>
        </p:nvSpPr>
        <p:spPr>
          <a:xfrm>
            <a:off x="790483" y="2524125"/>
            <a:ext cx="4839142" cy="2727325"/>
          </a:xfrm>
          <a:prstGeom prst="rect">
            <a:avLst/>
          </a:prstGeom>
        </p:spPr>
        <p:txBody>
          <a:bodyPr/>
          <a:lstStyle>
            <a:lvl2pPr marL="341313" indent="-280988">
              <a:buFont typeface="+mj-lt"/>
              <a:buAutoNum type="arabicPeriod"/>
              <a:defRPr sz="1400"/>
            </a:lvl2pPr>
          </a:lstStyle>
          <a:p>
            <a:pPr lvl="0"/>
            <a:r>
              <a:rPr lang="en-US" dirty="0" smtClean="0"/>
              <a:t>Click to edit Master text styles</a:t>
            </a:r>
          </a:p>
          <a:p>
            <a:pPr lvl="1"/>
            <a:r>
              <a:rPr lang="en-US" dirty="0" smtClean="0"/>
              <a:t>Second level</a:t>
            </a:r>
          </a:p>
        </p:txBody>
      </p:sp>
      <p:sp>
        <p:nvSpPr>
          <p:cNvPr id="7" name="Footer Placeholder 3"/>
          <p:cNvSpPr>
            <a:spLocks noGrp="1"/>
          </p:cNvSpPr>
          <p:nvPr>
            <p:ph type="ftr" sz="quarter" idx="13"/>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4"/>
          <p:cNvSpPr>
            <a:spLocks noGrp="1"/>
          </p:cNvSpPr>
          <p:nvPr>
            <p:ph type="sldNum" sz="quarter" idx="14"/>
          </p:nvPr>
        </p:nvSpPr>
        <p:spPr/>
        <p:txBody>
          <a:bodyPr/>
          <a:lstStyle>
            <a:lvl1pPr>
              <a:defRPr smtClean="0"/>
            </a:lvl1pPr>
          </a:lstStyle>
          <a:p>
            <a:pPr>
              <a:defRPr/>
            </a:pPr>
            <a:fld id="{F354D962-509C-4AC4-9D85-E7A8203B7C25}" type="slidenum">
              <a:rPr lang="en-US"/>
              <a:pPr>
                <a:defRPr/>
              </a:pPr>
              <a:t>‹#›</a:t>
            </a:fld>
            <a:endParaRPr lang="en-US" dirty="0"/>
          </a:p>
        </p:txBody>
      </p:sp>
      <p:pic>
        <p:nvPicPr>
          <p:cNvPr id="10" name="Picture 9"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48756"/>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bservation no legend">
    <p:spTree>
      <p:nvGrpSpPr>
        <p:cNvPr id="1" name=""/>
        <p:cNvGrpSpPr/>
        <p:nvPr/>
      </p:nvGrpSpPr>
      <p:grpSpPr>
        <a:xfrm>
          <a:off x="0" y="0"/>
          <a:ext cx="0" cy="0"/>
          <a:chOff x="0" y="0"/>
          <a:chExt cx="0" cy="0"/>
        </a:xfrm>
      </p:grpSpPr>
      <p:sp>
        <p:nvSpPr>
          <p:cNvPr id="5" name="TextBox 4"/>
          <p:cNvSpPr txBox="1"/>
          <p:nvPr userDrawn="1"/>
        </p:nvSpPr>
        <p:spPr>
          <a:xfrm>
            <a:off x="457200" y="1355725"/>
            <a:ext cx="8229600" cy="4281488"/>
          </a:xfrm>
          <a:prstGeom prst="rect">
            <a:avLst/>
          </a:prstGeom>
          <a:noFill/>
        </p:spPr>
        <p:txBody>
          <a:bodyPr lIns="0" tIns="0" rIns="0" bIns="0"/>
          <a:lstStyle/>
          <a:p>
            <a:pPr marL="228600" indent="-228600" fontAlgn="auto">
              <a:spcBef>
                <a:spcPts val="800"/>
              </a:spcBef>
              <a:spcAft>
                <a:spcPts val="0"/>
              </a:spcAft>
              <a:buFont typeface="Lucida Grande"/>
              <a:buChar char="&gt;"/>
              <a:defRPr/>
            </a:pPr>
            <a:endParaRPr lang="en-US" sz="1600" dirty="0">
              <a:latin typeface="+mn-lt"/>
              <a:cs typeface="+mn-cs"/>
            </a:endParaRPr>
          </a:p>
        </p:txBody>
      </p:sp>
      <p:sp>
        <p:nvSpPr>
          <p:cNvPr id="9" name="Text Placeholder 8"/>
          <p:cNvSpPr>
            <a:spLocks noGrp="1"/>
          </p:cNvSpPr>
          <p:nvPr>
            <p:ph type="body" sz="quarter" idx="12"/>
          </p:nvPr>
        </p:nvSpPr>
        <p:spPr>
          <a:xfrm>
            <a:off x="458788" y="4683967"/>
            <a:ext cx="8423955" cy="1576166"/>
          </a:xfrm>
          <a:prstGeom prst="rect">
            <a:avLst/>
          </a:prstGeom>
        </p:spPr>
        <p:txBody>
          <a:bodyPr/>
          <a:lstStyle>
            <a:lvl1pPr>
              <a:buFontTx/>
              <a:buNone/>
              <a:defRPr sz="1200" b="1" baseline="0"/>
            </a:lvl1pPr>
            <a:lvl2pPr marL="279400" indent="-228600">
              <a:spcBef>
                <a:spcPts val="300"/>
              </a:spcBef>
              <a:spcAft>
                <a:spcPts val="0"/>
              </a:spcAft>
              <a:buClr>
                <a:schemeClr val="tx2"/>
              </a:buClr>
              <a:buFont typeface="Arial" pitchFamily="34" charset="0"/>
              <a:buChar char="&gt;"/>
              <a:defRPr sz="1200" baseline="0"/>
            </a:lvl2pPr>
            <a:lvl3pPr marL="508000" indent="-182563">
              <a:spcBef>
                <a:spcPts val="300"/>
              </a:spcBef>
              <a:spcAft>
                <a:spcPts val="0"/>
              </a:spcAft>
              <a:buFont typeface="Wingdings" pitchFamily="2" charset="2"/>
              <a:buChar char="§"/>
              <a:defRPr sz="1100" baseline="0"/>
            </a:lvl3pPr>
            <a:lvl4pPr marL="806450" indent="-190500">
              <a:spcBef>
                <a:spcPts val="300"/>
              </a:spcBef>
              <a:spcAft>
                <a:spcPts val="0"/>
              </a:spcAft>
              <a:defRPr sz="900" baseline="0"/>
            </a:lvl4pPr>
            <a:lvl5pPr marL="1144588"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Slide Number Placeholder 10"/>
          <p:cNvSpPr>
            <a:spLocks noGrp="1"/>
          </p:cNvSpPr>
          <p:nvPr>
            <p:ph type="sldNum" sz="quarter" idx="13"/>
          </p:nvPr>
        </p:nvSpPr>
        <p:spPr>
          <a:xfrm>
            <a:off x="7698704" y="6450013"/>
            <a:ext cx="1219200" cy="320675"/>
          </a:xfrm>
        </p:spPr>
        <p:txBody>
          <a:bodyPr/>
          <a:lstStyle/>
          <a:p>
            <a:pPr>
              <a:defRPr/>
            </a:pPr>
            <a:fld id="{904DB2D3-36DD-4715-A320-15A52CA4A162}" type="slidenum">
              <a:rPr lang="en-US" smtClean="0"/>
              <a:pPr>
                <a:defRPr/>
              </a:pPr>
              <a:t>‹#›</a:t>
            </a:fld>
            <a:endParaRPr lang="en-US" dirty="0"/>
          </a:p>
        </p:txBody>
      </p:sp>
      <p:sp>
        <p:nvSpPr>
          <p:cNvPr id="13" name="Title 12"/>
          <p:cNvSpPr>
            <a:spLocks noGrp="1"/>
          </p:cNvSpPr>
          <p:nvPr>
            <p:ph type="title"/>
          </p:nvPr>
        </p:nvSpPr>
        <p:spPr>
          <a:xfrm>
            <a:off x="457200" y="365760"/>
            <a:ext cx="8046720" cy="640080"/>
          </a:xfrm>
        </p:spPr>
        <p:txBody>
          <a:bodyPr>
            <a:normAutofit/>
          </a:bodyPr>
          <a:lstStyle>
            <a:lvl1pPr>
              <a:defRPr sz="2000"/>
            </a:lvl1pPr>
          </a:lstStyle>
          <a:p>
            <a:r>
              <a:rPr lang="en-US" dirty="0" smtClean="0"/>
              <a:t>Click to edit Master title style</a:t>
            </a:r>
            <a:endParaRPr lang="en-US" dirty="0"/>
          </a:p>
        </p:txBody>
      </p:sp>
      <p:sp>
        <p:nvSpPr>
          <p:cNvPr id="10" name="Footer Placeholder 3"/>
          <p:cNvSpPr>
            <a:spLocks noGrp="1"/>
          </p:cNvSpPr>
          <p:nvPr userDrawn="1">
            <p:ph type="ftr" sz="quarter" idx="10"/>
          </p:nvPr>
        </p:nvSpPr>
        <p:spPr>
          <a:xfrm>
            <a:off x="739998" y="6602413"/>
            <a:ext cx="6786563" cy="123825"/>
          </a:xfrm>
        </p:spPr>
        <p:txBody>
          <a:bodyPr/>
          <a:lstStyle/>
          <a:p>
            <a:r>
              <a:rPr lang="en-US" dirty="0" smtClean="0"/>
              <a:t>For internal use only.  Not intended for inspection by, or distribution or quotation to the general public. </a:t>
            </a:r>
            <a:endParaRPr lang="en-US" dirty="0"/>
          </a:p>
        </p:txBody>
      </p:sp>
    </p:spTree>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verview">
    <p:spTree>
      <p:nvGrpSpPr>
        <p:cNvPr id="1" name=""/>
        <p:cNvGrpSpPr/>
        <p:nvPr/>
      </p:nvGrpSpPr>
      <p:grpSpPr>
        <a:xfrm>
          <a:off x="0" y="0"/>
          <a:ext cx="0" cy="0"/>
          <a:chOff x="0" y="0"/>
          <a:chExt cx="0" cy="0"/>
        </a:xfrm>
      </p:grpSpPr>
      <p:sp>
        <p:nvSpPr>
          <p:cNvPr id="3" name="Content Placeholder 10"/>
          <p:cNvSpPr>
            <a:spLocks noGrp="1"/>
          </p:cNvSpPr>
          <p:nvPr userDrawn="1">
            <p:ph sz="quarter" idx="4294967295" hasCustomPrompt="1"/>
          </p:nvPr>
        </p:nvSpPr>
        <p:spPr>
          <a:xfrm>
            <a:off x="771525" y="3396343"/>
            <a:ext cx="7918450" cy="2590120"/>
          </a:xfrm>
          <a:prstGeom prst="rect">
            <a:avLst/>
          </a:prstGeom>
        </p:spPr>
        <p:txBody>
          <a:bodyPr anchor="t"/>
          <a:lstStyle>
            <a:lvl2pPr>
              <a:defRPr/>
            </a:lvl2pPr>
            <a:lvl6pPr>
              <a:defRPr/>
            </a:lvl6pPr>
          </a:lstStyle>
          <a:p>
            <a:pPr marL="465138" lvl="1" indent="-285750" eaLnBrk="1" hangingPunct="1">
              <a:buFont typeface="Wingdings 3" pitchFamily="18" charset="2"/>
              <a:buChar char="u"/>
            </a:pPr>
            <a:r>
              <a:rPr lang="en-US" dirty="0" smtClean="0">
                <a:solidFill>
                  <a:schemeClr val="tx2"/>
                </a:solidFill>
              </a:rPr>
              <a:t>Text</a:t>
            </a:r>
          </a:p>
          <a:p>
            <a:pPr marL="801688" lvl="5" indent="-285750" defTabSz="396875">
              <a:buFont typeface="Arial" pitchFamily="34" charset="0"/>
              <a:buChar char="•"/>
            </a:pPr>
            <a:r>
              <a:rPr lang="en-US" sz="1400" dirty="0" smtClean="0">
                <a:solidFill>
                  <a:schemeClr val="tx2"/>
                </a:solidFill>
              </a:rPr>
              <a:t>Text</a:t>
            </a:r>
          </a:p>
        </p:txBody>
      </p:sp>
      <p:sp>
        <p:nvSpPr>
          <p:cNvPr id="4" name="Rectangle 5"/>
          <p:cNvSpPr>
            <a:spLocks noGrp="1"/>
          </p:cNvSpPr>
          <p:nvPr userDrawn="1">
            <p:ph type="title" idx="4294967295" hasCustomPrompt="1"/>
          </p:nvPr>
        </p:nvSpPr>
        <p:spPr>
          <a:xfrm>
            <a:off x="771525" y="1460500"/>
            <a:ext cx="7448550" cy="1624344"/>
          </a:xfrm>
          <a:prstGeom prst="rect">
            <a:avLst/>
          </a:prstGeom>
        </p:spPr>
        <p:txBody>
          <a:bodyPr/>
          <a:lstStyle>
            <a:lvl1pPr>
              <a:defRPr/>
            </a:lvl1pPr>
          </a:lstStyle>
          <a:p>
            <a:pPr eaLnBrk="1" hangingPunct="1"/>
            <a:r>
              <a:rPr lang="en-US" dirty="0" smtClean="0"/>
              <a:t>Overview</a:t>
            </a:r>
          </a:p>
        </p:txBody>
      </p:sp>
    </p:spTree>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D866799B-E0F4-4302-804E-D68847B23066}" type="slidenum">
              <a:rPr lang="en-US" smtClean="0"/>
              <a:pPr>
                <a:defRPr/>
              </a:pPr>
              <a:t>‹#›</a:t>
            </a:fld>
            <a:endParaRPr lang="en-US" dirty="0"/>
          </a:p>
        </p:txBody>
      </p:sp>
    </p:spTree>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bservations with Legend">
    <p:spTree>
      <p:nvGrpSpPr>
        <p:cNvPr id="1" name=""/>
        <p:cNvGrpSpPr/>
        <p:nvPr/>
      </p:nvGrpSpPr>
      <p:grpSpPr>
        <a:xfrm>
          <a:off x="0" y="0"/>
          <a:ext cx="0" cy="0"/>
          <a:chOff x="0" y="0"/>
          <a:chExt cx="0" cy="0"/>
        </a:xfrm>
      </p:grpSpPr>
      <p:sp>
        <p:nvSpPr>
          <p:cNvPr id="5" name="TextBox 4"/>
          <p:cNvSpPr txBox="1"/>
          <p:nvPr userDrawn="1"/>
        </p:nvSpPr>
        <p:spPr>
          <a:xfrm>
            <a:off x="457200" y="1355725"/>
            <a:ext cx="8229600" cy="4281488"/>
          </a:xfrm>
          <a:prstGeom prst="rect">
            <a:avLst/>
          </a:prstGeom>
          <a:noFill/>
        </p:spPr>
        <p:txBody>
          <a:bodyPr lIns="0" tIns="0" rIns="0" bIns="0"/>
          <a:lstStyle/>
          <a:p>
            <a:pPr marL="228600" indent="-228600" fontAlgn="auto">
              <a:spcBef>
                <a:spcPts val="800"/>
              </a:spcBef>
              <a:spcAft>
                <a:spcPts val="0"/>
              </a:spcAft>
              <a:buFont typeface="Lucida Grande"/>
              <a:buChar char="&gt;"/>
              <a:defRPr/>
            </a:pPr>
            <a:endParaRPr lang="en-US" sz="1600" dirty="0">
              <a:latin typeface="+mn-lt"/>
              <a:cs typeface="+mn-cs"/>
            </a:endParaRPr>
          </a:p>
        </p:txBody>
      </p:sp>
      <p:sp>
        <p:nvSpPr>
          <p:cNvPr id="9" name="Text Placeholder 8"/>
          <p:cNvSpPr>
            <a:spLocks noGrp="1"/>
          </p:cNvSpPr>
          <p:nvPr>
            <p:ph type="body" sz="quarter" idx="12"/>
          </p:nvPr>
        </p:nvSpPr>
        <p:spPr>
          <a:xfrm>
            <a:off x="458788" y="4683967"/>
            <a:ext cx="8423955" cy="1576166"/>
          </a:xfrm>
          <a:prstGeom prst="rect">
            <a:avLst/>
          </a:prstGeom>
        </p:spPr>
        <p:txBody>
          <a:bodyPr/>
          <a:lstStyle>
            <a:lvl1pPr>
              <a:buFontTx/>
              <a:buNone/>
              <a:defRPr sz="1200" b="1" baseline="0"/>
            </a:lvl1pPr>
            <a:lvl2pPr marL="279400" indent="-228600">
              <a:spcBef>
                <a:spcPts val="300"/>
              </a:spcBef>
              <a:spcAft>
                <a:spcPts val="0"/>
              </a:spcAft>
              <a:buClr>
                <a:schemeClr val="tx2"/>
              </a:buClr>
              <a:buFont typeface="Arial" pitchFamily="34" charset="0"/>
              <a:buChar char="&gt;"/>
              <a:defRPr sz="1200" baseline="0"/>
            </a:lvl2pPr>
            <a:lvl3pPr marL="508000" indent="-182563">
              <a:spcBef>
                <a:spcPts val="300"/>
              </a:spcBef>
              <a:spcAft>
                <a:spcPts val="0"/>
              </a:spcAft>
              <a:buFont typeface="Wingdings" pitchFamily="2" charset="2"/>
              <a:buChar char="§"/>
              <a:defRPr sz="1100" baseline="0"/>
            </a:lvl3pPr>
            <a:lvl4pPr marL="806450" indent="-190500">
              <a:spcBef>
                <a:spcPts val="300"/>
              </a:spcBef>
              <a:spcAft>
                <a:spcPts val="0"/>
              </a:spcAft>
              <a:defRPr sz="900" baseline="0"/>
            </a:lvl4pPr>
            <a:lvl5pPr marL="1144588"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Slide Number Placeholder 10"/>
          <p:cNvSpPr>
            <a:spLocks noGrp="1"/>
          </p:cNvSpPr>
          <p:nvPr>
            <p:ph type="sldNum" sz="quarter" idx="13"/>
          </p:nvPr>
        </p:nvSpPr>
        <p:spPr>
          <a:xfrm>
            <a:off x="7698704" y="6450013"/>
            <a:ext cx="1219200" cy="320675"/>
          </a:xfrm>
        </p:spPr>
        <p:txBody>
          <a:bodyPr/>
          <a:lstStyle/>
          <a:p>
            <a:pPr>
              <a:defRPr/>
            </a:pPr>
            <a:fld id="{904DB2D3-36DD-4715-A320-15A52CA4A162}" type="slidenum">
              <a:rPr lang="en-US" smtClean="0"/>
              <a:pPr>
                <a:defRPr/>
              </a:pPr>
              <a:t>‹#›</a:t>
            </a:fld>
            <a:endParaRPr lang="en-US" dirty="0"/>
          </a:p>
        </p:txBody>
      </p:sp>
      <p:sp>
        <p:nvSpPr>
          <p:cNvPr id="13" name="Title 12"/>
          <p:cNvSpPr>
            <a:spLocks noGrp="1"/>
          </p:cNvSpPr>
          <p:nvPr>
            <p:ph type="title"/>
          </p:nvPr>
        </p:nvSpPr>
        <p:spPr>
          <a:xfrm>
            <a:off x="457200" y="365760"/>
            <a:ext cx="5431134" cy="640080"/>
          </a:xfrm>
        </p:spPr>
        <p:txBody>
          <a:bodyPr>
            <a:normAutofit/>
          </a:bodyPr>
          <a:lstStyle>
            <a:lvl1pPr>
              <a:defRPr sz="2000"/>
            </a:lvl1pPr>
          </a:lstStyle>
          <a:p>
            <a:r>
              <a:rPr lang="en-US" dirty="0" smtClean="0"/>
              <a:t>Click to edit Master title style</a:t>
            </a:r>
            <a:endParaRPr lang="en-US" dirty="0"/>
          </a:p>
        </p:txBody>
      </p:sp>
      <p:sp>
        <p:nvSpPr>
          <p:cNvPr id="10" name="Footer Placeholder 3"/>
          <p:cNvSpPr>
            <a:spLocks noGrp="1"/>
          </p:cNvSpPr>
          <p:nvPr userDrawn="1">
            <p:ph type="ftr" sz="quarter" idx="10"/>
          </p:nvPr>
        </p:nvSpPr>
        <p:spPr>
          <a:xfrm>
            <a:off x="739998" y="6602413"/>
            <a:ext cx="6786563" cy="123825"/>
          </a:xfrm>
        </p:spPr>
        <p:txBody>
          <a:bodyPr/>
          <a:lstStyle/>
          <a:p>
            <a:r>
              <a:rPr lang="en-US" dirty="0" smtClean="0"/>
              <a:t>For internal use only.  Not intended for inspection by, or distribution or quotation to the general public. </a:t>
            </a:r>
            <a:endParaRPr lang="en-US" dirty="0"/>
          </a:p>
        </p:txBody>
      </p:sp>
      <p:pic>
        <p:nvPicPr>
          <p:cNvPr id="91137" name="Picture 1"/>
          <p:cNvPicPr>
            <a:picLocks noChangeAspect="1" noChangeArrowheads="1"/>
          </p:cNvPicPr>
          <p:nvPr userDrawn="1"/>
        </p:nvPicPr>
        <p:blipFill>
          <a:blip r:embed="rId2" cstate="print"/>
          <a:srcRect/>
          <a:stretch>
            <a:fillRect/>
          </a:stretch>
        </p:blipFill>
        <p:spPr bwMode="auto">
          <a:xfrm>
            <a:off x="5996959" y="176786"/>
            <a:ext cx="2926080" cy="643865"/>
          </a:xfrm>
          <a:prstGeom prst="rect">
            <a:avLst/>
          </a:prstGeom>
          <a:noFill/>
          <a:ln w="9525">
            <a:noFill/>
            <a:miter lim="800000"/>
            <a:headEnd/>
            <a:tailEnd/>
          </a:ln>
          <a:effectLst/>
        </p:spPr>
      </p:pic>
    </p:spTree>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Slide with Title Bar">
    <p:spTree>
      <p:nvGrpSpPr>
        <p:cNvPr id="1" name=""/>
        <p:cNvGrpSpPr/>
        <p:nvPr/>
      </p:nvGrpSpPr>
      <p:grpSpPr>
        <a:xfrm>
          <a:off x="0" y="0"/>
          <a:ext cx="0" cy="0"/>
          <a:chOff x="0" y="0"/>
          <a:chExt cx="0" cy="0"/>
        </a:xfrm>
      </p:grpSpPr>
      <p:cxnSp>
        <p:nvCxnSpPr>
          <p:cNvPr id="4" name="Straight Connector 3"/>
          <p:cNvCxnSpPr/>
          <p:nvPr userDrawn="1"/>
        </p:nvCxnSpPr>
        <p:spPr>
          <a:xfrm>
            <a:off x="0" y="560081"/>
            <a:ext cx="9144000" cy="1588"/>
          </a:xfrm>
          <a:prstGeom prst="line">
            <a:avLst/>
          </a:prstGeom>
          <a:ln w="3175" cap="flat" cmpd="sng" algn="ctr">
            <a:solidFill>
              <a:srgbClr val="0029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457200" y="1355725"/>
            <a:ext cx="8229600" cy="4281488"/>
          </a:xfrm>
          <a:prstGeom prst="rect">
            <a:avLst/>
          </a:prstGeom>
          <a:noFill/>
        </p:spPr>
        <p:txBody>
          <a:bodyPr lIns="0" tIns="0" rIns="0" bIns="0"/>
          <a:lstStyle/>
          <a:p>
            <a:pPr marL="228600" indent="-228600" fontAlgn="auto">
              <a:spcBef>
                <a:spcPts val="800"/>
              </a:spcBef>
              <a:spcAft>
                <a:spcPts val="0"/>
              </a:spcAft>
              <a:buFont typeface="Lucida Grande"/>
              <a:buChar char="&gt;"/>
              <a:defRPr/>
            </a:pPr>
            <a:endParaRPr lang="en-US" sz="1600" dirty="0">
              <a:latin typeface="+mn-lt"/>
              <a:cs typeface="+mn-cs"/>
            </a:endParaRPr>
          </a:p>
        </p:txBody>
      </p:sp>
      <p:sp>
        <p:nvSpPr>
          <p:cNvPr id="2" name="Title 1"/>
          <p:cNvSpPr>
            <a:spLocks noGrp="1"/>
          </p:cNvSpPr>
          <p:nvPr>
            <p:ph type="title"/>
          </p:nvPr>
        </p:nvSpPr>
        <p:spPr>
          <a:xfrm>
            <a:off x="458788" y="457200"/>
            <a:ext cx="8228012" cy="541337"/>
          </a:xfrm>
        </p:spPr>
        <p:txBody>
          <a:bodyPr/>
          <a:lstStyle>
            <a:lvl1pPr>
              <a:defRPr>
                <a:solidFill>
                  <a:schemeClr val="tx2"/>
                </a:solidFill>
              </a:defRPr>
            </a:lvl1pPr>
          </a:lstStyle>
          <a:p>
            <a:r>
              <a:rPr lang="en-US" smtClean="0"/>
              <a:t>Click to edit Master title style</a:t>
            </a:r>
            <a:endParaRPr lang="en-US"/>
          </a:p>
        </p:txBody>
      </p:sp>
      <p:sp>
        <p:nvSpPr>
          <p:cNvPr id="9" name="Text Placeholder 8"/>
          <p:cNvSpPr>
            <a:spLocks noGrp="1"/>
          </p:cNvSpPr>
          <p:nvPr>
            <p:ph type="body" sz="quarter" idx="12"/>
          </p:nvPr>
        </p:nvSpPr>
        <p:spPr>
          <a:xfrm>
            <a:off x="458788" y="1143000"/>
            <a:ext cx="8231187" cy="5029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3"/>
          </p:nvPr>
        </p:nvSpPr>
        <p:spPr/>
        <p:txBody>
          <a:bodyPr/>
          <a:lstStyle>
            <a:lvl1pPr>
              <a:defRPr/>
            </a:lvl1pPr>
          </a:lstStyle>
          <a:p>
            <a:pPr>
              <a:defRPr/>
            </a:pPr>
            <a:fld id="{7A17FC89-EC1D-4140-B3F0-67E76C62C549}" type="slidenum">
              <a:rPr lang="en-US"/>
              <a:pPr>
                <a:defRPr/>
              </a:pPr>
              <a:t>‹#›</a:t>
            </a:fld>
            <a:endParaRPr lang="en-US"/>
          </a:p>
        </p:txBody>
      </p:sp>
      <p:sp>
        <p:nvSpPr>
          <p:cNvPr id="7" name="Footer Placeholder 6"/>
          <p:cNvSpPr>
            <a:spLocks noGrp="1"/>
          </p:cNvSpPr>
          <p:nvPr>
            <p:ph type="ftr" sz="quarter" idx="14"/>
          </p:nvPr>
        </p:nvSpPr>
        <p:spPr/>
        <p:txBody>
          <a:bodyPr/>
          <a:lstStyle>
            <a:lvl1pPr>
              <a:defRPr/>
            </a:lvl1pPr>
          </a:lstStyle>
          <a:p>
            <a:pPr>
              <a:defRPr/>
            </a:pPr>
            <a:r>
              <a:rPr lang="en-US" dirty="0"/>
              <a:t>For internal use only. Not intended for inspection by, or distribution or quotation to the general public. </a:t>
            </a:r>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1" name="Rectangle 3"/>
          <p:cNvSpPr>
            <a:spLocks noGrp="1" noChangeArrowheads="1"/>
          </p:cNvSpPr>
          <p:nvPr>
            <p:ph type="title" hasCustomPrompt="1"/>
          </p:nvPr>
        </p:nvSpPr>
        <p:spPr bwMode="auto">
          <a:xfrm>
            <a:off x="639762" y="1516063"/>
            <a:ext cx="7589520" cy="1533525"/>
          </a:xfrm>
          <a:prstGeom prst="rect">
            <a:avLst/>
          </a:prstGeom>
          <a:noFill/>
          <a:ln w="9525">
            <a:noFill/>
            <a:miter lim="800000"/>
            <a:headEnd/>
            <a:tailEnd/>
          </a:ln>
        </p:spPr>
        <p:txBody>
          <a:bodyPr/>
          <a:lstStyle>
            <a:lvl1pPr>
              <a:defRPr sz="2800"/>
            </a:lvl1pPr>
          </a:lstStyle>
          <a:p>
            <a:pPr lvl="0"/>
            <a:r>
              <a:rPr lang="en-US" dirty="0" smtClean="0"/>
              <a:t>Divider title here</a:t>
            </a:r>
          </a:p>
        </p:txBody>
      </p:sp>
      <p:sp>
        <p:nvSpPr>
          <p:cNvPr id="8" name="Rectangle 5"/>
          <p:cNvSpPr>
            <a:spLocks noGrp="1" noChangeArrowheads="1"/>
          </p:cNvSpPr>
          <p:nvPr>
            <p:ph type="ftr" sz="quarter" idx="10"/>
          </p:nvPr>
        </p:nvSpPr>
        <p:spPr/>
        <p:txBody>
          <a:bodyPr/>
          <a:lstStyle>
            <a:lvl1pPr>
              <a:defRPr sz="800" smtClean="0"/>
            </a:lvl1pPr>
          </a:lstStyle>
          <a:p>
            <a:pPr>
              <a:defRPr/>
            </a:pPr>
            <a:r>
              <a:rPr lang="en-US" dirty="0"/>
              <a:t>For internal use only.  Not intended for inspection by, or distribution or quotation to the general public. </a:t>
            </a:r>
          </a:p>
        </p:txBody>
      </p:sp>
      <p:sp>
        <p:nvSpPr>
          <p:cNvPr id="9"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8AB461C9-135D-41D9-B1FA-84DF83BAADE9}" type="slidenum">
              <a:rPr lang="en-US"/>
              <a:pPr>
                <a:defRPr/>
              </a:pPr>
              <a:t>‹#›</a:t>
            </a:fld>
            <a:endParaRPr lang="en-US" dirty="0"/>
          </a:p>
        </p:txBody>
      </p:sp>
      <p:pic>
        <p:nvPicPr>
          <p:cNvPr id="6" name="Picture 5"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F7FEF-DD5D-4A18-982A-FD15C73C65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with Subtitle">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631826" y="3144557"/>
            <a:ext cx="4875212" cy="876300"/>
          </a:xfrm>
          <a:prstGeom prst="rect">
            <a:avLst/>
          </a:prstGeom>
        </p:spPr>
        <p:txBody>
          <a:bodyPr/>
          <a:lstStyle>
            <a:lvl1pPr>
              <a:defRPr sz="1800" b="0">
                <a:solidFill>
                  <a:schemeClr val="tx1"/>
                </a:solidFill>
                <a:latin typeface="+mj-lt"/>
              </a:defRPr>
            </a:lvl1pPr>
          </a:lstStyle>
          <a:p>
            <a:r>
              <a:rPr lang="en-US" dirty="0" smtClean="0"/>
              <a:t>Subtitle descriptor</a:t>
            </a:r>
          </a:p>
        </p:txBody>
      </p:sp>
      <p:sp>
        <p:nvSpPr>
          <p:cNvPr id="41" name="Rectangle 3"/>
          <p:cNvSpPr>
            <a:spLocks noGrp="1" noChangeArrowheads="1"/>
          </p:cNvSpPr>
          <p:nvPr>
            <p:ph type="title" hasCustomPrompt="1"/>
          </p:nvPr>
        </p:nvSpPr>
        <p:spPr bwMode="auto">
          <a:xfrm>
            <a:off x="639763" y="1516063"/>
            <a:ext cx="4900425" cy="1533525"/>
          </a:xfrm>
          <a:prstGeom prst="rect">
            <a:avLst/>
          </a:prstGeom>
          <a:noFill/>
          <a:ln w="9525">
            <a:noFill/>
            <a:miter lim="800000"/>
            <a:headEnd/>
            <a:tailEnd/>
          </a:ln>
        </p:spPr>
        <p:txBody>
          <a:bodyPr/>
          <a:lstStyle>
            <a:lvl1pPr>
              <a:defRPr sz="2800"/>
            </a:lvl1pPr>
          </a:lstStyle>
          <a:p>
            <a:pPr lvl="0"/>
            <a:r>
              <a:rPr lang="en-US" dirty="0" smtClean="0"/>
              <a:t>Divider title here</a:t>
            </a:r>
          </a:p>
        </p:txBody>
      </p:sp>
      <p:sp>
        <p:nvSpPr>
          <p:cNvPr id="8" name="Rectangle 5"/>
          <p:cNvSpPr>
            <a:spLocks noGrp="1" noChangeArrowheads="1"/>
          </p:cNvSpPr>
          <p:nvPr>
            <p:ph type="ftr" sz="quarter" idx="10"/>
          </p:nvPr>
        </p:nvSpPr>
        <p:spPr/>
        <p:txBody>
          <a:bodyPr/>
          <a:lstStyle>
            <a:lvl1pPr>
              <a:defRPr sz="800" smtClean="0"/>
            </a:lvl1pPr>
          </a:lstStyle>
          <a:p>
            <a:pPr>
              <a:defRPr/>
            </a:pPr>
            <a:r>
              <a:rPr lang="en-US" dirty="0"/>
              <a:t>For internal use only.  Not intended for inspection by, or distribution or quotation to the general public. </a:t>
            </a:r>
          </a:p>
        </p:txBody>
      </p:sp>
      <p:sp>
        <p:nvSpPr>
          <p:cNvPr id="9"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8AB461C9-135D-41D9-B1FA-84DF83BAADE9}" type="slidenum">
              <a:rPr lang="en-US"/>
              <a:pPr>
                <a:defRPr/>
              </a:pPr>
              <a:t>‹#›</a:t>
            </a:fld>
            <a:endParaRPr lang="en-US" dirty="0"/>
          </a:p>
        </p:txBody>
      </p:sp>
      <p:pic>
        <p:nvPicPr>
          <p:cNvPr id="7" name="Picture 6" descr="BU00525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097280"/>
            <a:ext cx="3657600" cy="5212080"/>
          </a:xfrm>
          <a:prstGeom prst="rect">
            <a:avLst/>
          </a:prstGeom>
        </p:spPr>
        <p:txBody>
          <a:bodyPr/>
          <a:lstStyle>
            <a:lvl1pPr marL="0" indent="0" algn="l" rtl="0" fontAlgn="base">
              <a:spcBef>
                <a:spcPts val="600"/>
              </a:spcBef>
              <a:spcAft>
                <a:spcPts val="600"/>
              </a:spcAft>
              <a:buClr>
                <a:schemeClr val="tx2"/>
              </a:buClr>
              <a:defRPr lang="en-US" sz="1400" b="0" baseline="0" dirty="0" smtClean="0">
                <a:solidFill>
                  <a:schemeClr val="tx2"/>
                </a:solidFill>
                <a:latin typeface="+mn-lt"/>
                <a:ea typeface="+mn-ea"/>
                <a:cs typeface="+mn-cs"/>
              </a:defRPr>
            </a:lvl1pPr>
            <a:lvl2pPr marL="346075" indent="-222250" algn="l" rtl="0" fontAlgn="base">
              <a:spcBef>
                <a:spcPts val="600"/>
              </a:spcBef>
              <a:spcAft>
                <a:spcPts val="600"/>
              </a:spcAft>
              <a:buClr>
                <a:schemeClr val="tx2"/>
              </a:buClr>
              <a:buFont typeface="Arial" pitchFamily="34" charset="0"/>
              <a:buChar char="•"/>
              <a:defRPr lang="en-US" sz="1200" b="0" dirty="0" smtClean="0">
                <a:solidFill>
                  <a:schemeClr val="tx1"/>
                </a:solidFill>
                <a:latin typeface="+mn-lt"/>
                <a:ea typeface="+mn-ea"/>
                <a:cs typeface="+mn-cs"/>
              </a:defRPr>
            </a:lvl2pPr>
            <a:lvl3pPr marL="569913" indent="-228600" algn="l" rtl="0" fontAlgn="base">
              <a:spcBef>
                <a:spcPts val="300"/>
              </a:spcBef>
              <a:spcAft>
                <a:spcPts val="300"/>
              </a:spcAft>
              <a:buClr>
                <a:schemeClr val="tx2"/>
              </a:buClr>
              <a:buFont typeface="Arial" pitchFamily="34" charset="0"/>
              <a:buChar char="–"/>
              <a:defRPr lang="en-US" sz="1200" b="0" dirty="0" smtClean="0">
                <a:solidFill>
                  <a:schemeClr val="tx1"/>
                </a:solidFill>
                <a:latin typeface="+mn-lt"/>
                <a:ea typeface="+mn-ea"/>
                <a:cs typeface="+mn-cs"/>
              </a:defRPr>
            </a:lvl3pPr>
            <a:lvl4pPr marL="858838" indent="-222250" algn="l" rtl="0" fontAlgn="base">
              <a:spcBef>
                <a:spcPts val="300"/>
              </a:spcBef>
              <a:spcAft>
                <a:spcPts val="300"/>
              </a:spcAft>
              <a:buClr>
                <a:schemeClr val="tx2"/>
              </a:buClr>
              <a:buFont typeface="Arial" pitchFamily="34" charset="0"/>
              <a:buChar char="&gt;"/>
              <a:defRPr lang="en-US" sz="1100" dirty="0" smtClean="0">
                <a:solidFill>
                  <a:schemeClr val="tx1"/>
                </a:solidFill>
                <a:latin typeface="+mn-lt"/>
              </a:defRPr>
            </a:lvl4pPr>
            <a:lvl5pPr marL="1085850" indent="-228600" algn="l" rtl="0" fontAlgn="base">
              <a:spcBef>
                <a:spcPts val="300"/>
              </a:spcBef>
              <a:spcAft>
                <a:spcPts val="300"/>
              </a:spcAft>
              <a:buClr>
                <a:schemeClr val="tx2"/>
              </a:buClr>
              <a:buFont typeface="Arial" pitchFamily="34" charset="0"/>
              <a:buChar char="•"/>
              <a:defRPr lang="en-US" sz="1000" dirty="0" smtClean="0">
                <a:solidFill>
                  <a:schemeClr val="tx1"/>
                </a:solidFill>
                <a:latin typeface="+mn-lt"/>
              </a:defRPr>
            </a:lvl5pPr>
            <a:lvl6pPr algn="l" rtl="0" fontAlgn="base">
              <a:spcBef>
                <a:spcPct val="0"/>
              </a:spcBef>
              <a:spcAft>
                <a:spcPct val="20000"/>
              </a:spcAft>
              <a:buClr>
                <a:schemeClr val="tx2"/>
              </a:buClr>
              <a:buFont typeface="Arial" pitchFamily="34" charset="0"/>
              <a:defRPr lang="en-US" sz="1100" dirty="0" smtClean="0">
                <a:solidFill>
                  <a:schemeClr val="bg2"/>
                </a:solidFill>
                <a:latin typeface="+mn-lt"/>
              </a:defRPr>
            </a:lvl6pPr>
            <a:lvl7pPr>
              <a:defRPr lang="en-US" sz="1100" dirty="0">
                <a:solidFill>
                  <a:schemeClr val="bg2"/>
                </a:solidFill>
                <a:latin typeface="+mn-lt"/>
              </a:defRPr>
            </a:lvl7pPr>
            <a:lvl8pPr>
              <a:defRPr sz="1800"/>
            </a:lvl8pPr>
            <a:lvl9pPr>
              <a:defRPr sz="1800"/>
            </a:lvl9pPr>
          </a:lstStyle>
          <a:p>
            <a:pPr lvl="0"/>
            <a:r>
              <a:rPr lang="en-US" dirty="0" smtClean="0"/>
              <a:t>Click to edit Master text styles</a:t>
            </a:r>
          </a:p>
          <a:p>
            <a:pPr marL="346075" lvl="1" indent="-222250" algn="l" rtl="0" eaLnBrk="0" fontAlgn="base" hangingPunct="0">
              <a:spcBef>
                <a:spcPct val="0"/>
              </a:spcBef>
              <a:spcAft>
                <a:spcPct val="20000"/>
              </a:spcAft>
              <a:buClr>
                <a:schemeClr val="tx2"/>
              </a:buClr>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6" name="Rectangle 6"/>
          <p:cNvSpPr>
            <a:spLocks noGrp="1" noChangeArrowheads="1"/>
          </p:cNvSpPr>
          <p:nvPr>
            <p:ph type="sldNum" sz="quarter" idx="11"/>
          </p:nvPr>
        </p:nvSpPr>
        <p:spPr>
          <a:ln/>
        </p:spPr>
        <p:txBody>
          <a:bodyPr/>
          <a:lstStyle>
            <a:lvl1pPr>
              <a:defRPr/>
            </a:lvl1pPr>
          </a:lstStyle>
          <a:p>
            <a:pPr>
              <a:defRPr/>
            </a:pPr>
            <a:fld id="{8AB461C9-135D-41D9-B1FA-84DF83BAADE9}" type="slidenum">
              <a:rPr lang="en-US"/>
              <a:pPr>
                <a:defRPr/>
              </a:pPr>
              <a:t>‹#›</a:t>
            </a:fld>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7" name="Content Placeholder 2"/>
          <p:cNvSpPr>
            <a:spLocks noGrp="1"/>
          </p:cNvSpPr>
          <p:nvPr>
            <p:ph sz="half" idx="12"/>
          </p:nvPr>
        </p:nvSpPr>
        <p:spPr>
          <a:xfrm>
            <a:off x="4815368" y="1097280"/>
            <a:ext cx="3657600" cy="5212080"/>
          </a:xfrm>
          <a:prstGeom prst="rect">
            <a:avLst/>
          </a:prstGeom>
        </p:spPr>
        <p:txBody>
          <a:bodyPr/>
          <a:lstStyle>
            <a:lvl1pPr marL="0" indent="0" algn="l" rtl="0" fontAlgn="base">
              <a:spcBef>
                <a:spcPts val="600"/>
              </a:spcBef>
              <a:spcAft>
                <a:spcPts val="600"/>
              </a:spcAft>
              <a:buClr>
                <a:schemeClr val="tx2"/>
              </a:buClr>
              <a:defRPr lang="en-US" sz="1400" b="0" baseline="0" dirty="0" smtClean="0">
                <a:solidFill>
                  <a:schemeClr val="tx2"/>
                </a:solidFill>
                <a:latin typeface="+mn-lt"/>
                <a:ea typeface="+mn-ea"/>
                <a:cs typeface="+mn-cs"/>
              </a:defRPr>
            </a:lvl1pPr>
            <a:lvl2pPr marL="346075" indent="-222250" algn="l" rtl="0" fontAlgn="base">
              <a:spcBef>
                <a:spcPts val="600"/>
              </a:spcBef>
              <a:spcAft>
                <a:spcPts val="600"/>
              </a:spcAft>
              <a:buClr>
                <a:schemeClr val="tx2"/>
              </a:buClr>
              <a:buFont typeface="Arial" pitchFamily="34" charset="0"/>
              <a:buChar char="•"/>
              <a:defRPr lang="en-US" sz="1200" b="0" dirty="0" smtClean="0">
                <a:solidFill>
                  <a:schemeClr val="tx1"/>
                </a:solidFill>
                <a:latin typeface="+mn-lt"/>
                <a:ea typeface="+mn-ea"/>
                <a:cs typeface="+mn-cs"/>
              </a:defRPr>
            </a:lvl2pPr>
            <a:lvl3pPr marL="569913" indent="-228600" algn="l" rtl="0" fontAlgn="base">
              <a:spcBef>
                <a:spcPts val="300"/>
              </a:spcBef>
              <a:spcAft>
                <a:spcPts val="300"/>
              </a:spcAft>
              <a:buClr>
                <a:schemeClr val="tx2"/>
              </a:buClr>
              <a:buFont typeface="Arial" pitchFamily="34" charset="0"/>
              <a:buChar char="–"/>
              <a:defRPr lang="en-US" sz="1200" b="0" dirty="0" smtClean="0">
                <a:solidFill>
                  <a:schemeClr val="tx1"/>
                </a:solidFill>
                <a:latin typeface="+mn-lt"/>
                <a:ea typeface="+mn-ea"/>
                <a:cs typeface="+mn-cs"/>
              </a:defRPr>
            </a:lvl3pPr>
            <a:lvl4pPr marL="858838" indent="-222250" algn="l" rtl="0" fontAlgn="base">
              <a:spcBef>
                <a:spcPts val="300"/>
              </a:spcBef>
              <a:spcAft>
                <a:spcPts val="300"/>
              </a:spcAft>
              <a:buClr>
                <a:schemeClr val="tx2"/>
              </a:buClr>
              <a:buFont typeface="Arial" pitchFamily="34" charset="0"/>
              <a:buChar char="&gt;"/>
              <a:defRPr lang="en-US" sz="1100" dirty="0" smtClean="0">
                <a:solidFill>
                  <a:schemeClr val="tx1"/>
                </a:solidFill>
                <a:latin typeface="+mn-lt"/>
              </a:defRPr>
            </a:lvl4pPr>
            <a:lvl5pPr marL="1085850" indent="-228600" algn="l" rtl="0" fontAlgn="base">
              <a:spcBef>
                <a:spcPts val="300"/>
              </a:spcBef>
              <a:spcAft>
                <a:spcPts val="300"/>
              </a:spcAft>
              <a:buClr>
                <a:schemeClr val="tx2"/>
              </a:buClr>
              <a:buFont typeface="Arial" pitchFamily="34" charset="0"/>
              <a:buChar char="•"/>
              <a:defRPr lang="en-US" sz="1000" dirty="0" smtClean="0">
                <a:solidFill>
                  <a:schemeClr val="tx1"/>
                </a:solidFill>
                <a:latin typeface="+mn-lt"/>
              </a:defRPr>
            </a:lvl5pPr>
            <a:lvl6pPr algn="l" rtl="0" fontAlgn="base">
              <a:spcBef>
                <a:spcPct val="0"/>
              </a:spcBef>
              <a:spcAft>
                <a:spcPct val="20000"/>
              </a:spcAft>
              <a:buClr>
                <a:schemeClr val="tx2"/>
              </a:buClr>
              <a:buFont typeface="Arial" pitchFamily="34" charset="0"/>
              <a:defRPr lang="en-US" sz="1100" dirty="0" smtClean="0">
                <a:solidFill>
                  <a:schemeClr val="bg2"/>
                </a:solidFill>
                <a:latin typeface="+mn-lt"/>
              </a:defRPr>
            </a:lvl6pPr>
            <a:lvl7pPr>
              <a:defRPr lang="en-US" sz="1100" dirty="0">
                <a:solidFill>
                  <a:schemeClr val="bg2"/>
                </a:solidFill>
                <a:latin typeface="+mn-lt"/>
              </a:defRPr>
            </a:lvl7pPr>
            <a:lvl8pPr>
              <a:defRPr sz="1800"/>
            </a:lvl8pPr>
            <a:lvl9pPr>
              <a:defRPr sz="1800"/>
            </a:lvl9pPr>
          </a:lstStyle>
          <a:p>
            <a:pPr lvl="0"/>
            <a:r>
              <a:rPr lang="en-US" dirty="0" smtClean="0"/>
              <a:t>Click to edit Master text styles</a:t>
            </a:r>
          </a:p>
          <a:p>
            <a:pPr marL="346075" lvl="1" indent="-222250" algn="l" rtl="0" eaLnBrk="0" fontAlgn="base" hangingPunct="0">
              <a:spcBef>
                <a:spcPct val="0"/>
              </a:spcBef>
              <a:spcAft>
                <a:spcPct val="20000"/>
              </a:spcAft>
              <a:buClr>
                <a:schemeClr val="tx2"/>
              </a:buClr>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4" y="1111266"/>
            <a:ext cx="5669280" cy="5212080"/>
          </a:xfrm>
          <a:prstGeom prst="rect">
            <a:avLst/>
          </a:prstGeom>
        </p:spPr>
        <p:txBody>
          <a:bodyPr/>
          <a:lstStyle>
            <a:lvl1pPr>
              <a:defRPr lang="en-US" sz="1200" b="0" dirty="0" smtClean="0">
                <a:solidFill>
                  <a:schemeClr val="tx1"/>
                </a:solidFill>
                <a:latin typeface="+mn-lt"/>
                <a:ea typeface="+mn-ea"/>
                <a:cs typeface="+mn-cs"/>
              </a:defRPr>
            </a:lvl1pPr>
            <a:lvl2pPr marL="285750" indent="-285750">
              <a:defRPr sz="1200"/>
            </a:lvl2pPr>
            <a:lvl3pPr marL="458788" indent="-228600">
              <a:defRPr sz="1100"/>
            </a:lvl3pPr>
            <a:lvl4pPr marL="222250" indent="9525" algn="l" rtl="0" eaLnBrk="0" fontAlgn="base" hangingPunct="0">
              <a:spcBef>
                <a:spcPct val="0"/>
              </a:spcBef>
              <a:spcAft>
                <a:spcPct val="20000"/>
              </a:spcAft>
              <a:buClr>
                <a:schemeClr val="tx2"/>
              </a:buClr>
              <a:buFont typeface="Arial" pitchFamily="34" charset="0"/>
              <a:buChar char="•"/>
              <a:defRPr lang="en-US" sz="1200" dirty="0" smtClean="0">
                <a:solidFill>
                  <a:schemeClr val="tx1"/>
                </a:solidFill>
                <a:latin typeface="+mn-lt"/>
              </a:defRPr>
            </a:lvl4pPr>
            <a:lvl5pPr marL="682625" indent="-228600" algn="l" rtl="0" eaLnBrk="0" fontAlgn="base" hangingPunct="0">
              <a:spcBef>
                <a:spcPct val="0"/>
              </a:spcBef>
              <a:spcAft>
                <a:spcPct val="20000"/>
              </a:spcAft>
              <a:buClr>
                <a:schemeClr val="tx2"/>
              </a:buClr>
              <a:buFont typeface="Arial" pitchFamily="34" charset="0"/>
              <a:buChar char="–"/>
              <a:defRPr sz="1200"/>
            </a:lvl5pPr>
            <a:lvl6pPr marL="971550" indent="-228600" algn="l" rtl="0" fontAlgn="base">
              <a:spcBef>
                <a:spcPct val="0"/>
              </a:spcBef>
              <a:spcAft>
                <a:spcPct val="20000"/>
              </a:spcAft>
              <a:buClr>
                <a:schemeClr val="tx2"/>
              </a:buClr>
              <a:buFont typeface="Arial" pitchFamily="34" charset="0"/>
              <a:buChar char="&gt;"/>
              <a:defRPr sz="1000"/>
            </a:lvl6pPr>
            <a:lvl7pPr marL="1204913" indent="-228600" algn="l" rtl="0" fontAlgn="base">
              <a:spcBef>
                <a:spcPct val="0"/>
              </a:spcBef>
              <a:spcAft>
                <a:spcPct val="20000"/>
              </a:spcAft>
              <a:buClr>
                <a:schemeClr val="tx2"/>
              </a:buClr>
              <a:buFont typeface="Arial" pitchFamily="34" charset="0"/>
              <a:buChar char="◦"/>
              <a:defRPr sz="1000"/>
            </a:lvl7pPr>
            <a:lvl8pPr>
              <a:defRPr sz="1800"/>
            </a:lvl8pPr>
            <a:lvl9pPr>
              <a:defRPr sz="1800"/>
            </a:lvl9pPr>
          </a:lstStyle>
          <a:p>
            <a:pPr marL="0" lvl="0" indent="0" algn="l" rtl="0" eaLnBrk="0" fontAlgn="base" hangingPunct="0">
              <a:spcBef>
                <a:spcPct val="0"/>
              </a:spcBef>
              <a:spcAft>
                <a:spcPct val="20000"/>
              </a:spcAft>
              <a:buClr>
                <a:schemeClr val="tx2"/>
              </a:buClr>
              <a:buFont typeface="Arial" charset="0"/>
            </a:pPr>
            <a:r>
              <a:rPr lang="en-US" dirty="0" smtClean="0"/>
              <a:t>Click to edit Master text styles</a:t>
            </a:r>
          </a:p>
        </p:txBody>
      </p:sp>
      <p:sp>
        <p:nvSpPr>
          <p:cNvPr id="7" name="Footer Placeholder 4"/>
          <p:cNvSpPr>
            <a:spLocks noGrp="1"/>
          </p:cNvSpPr>
          <p:nvPr>
            <p:ph type="ftr" sz="quarter" idx="10"/>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5"/>
          <p:cNvSpPr>
            <a:spLocks noGrp="1"/>
          </p:cNvSpPr>
          <p:nvPr>
            <p:ph type="sldNum" sz="quarter" idx="11"/>
          </p:nvPr>
        </p:nvSpPr>
        <p:spPr/>
        <p:txBody>
          <a:bodyPr/>
          <a:lstStyle>
            <a:lvl1pPr>
              <a:defRPr smtClean="0"/>
            </a:lvl1pPr>
          </a:lstStyle>
          <a:p>
            <a:pPr>
              <a:defRPr/>
            </a:pPr>
            <a:fld id="{B688F1E5-366D-480D-9076-F36C90E5A09B}" type="slidenum">
              <a:rPr lang="en-US"/>
              <a:pPr>
                <a:defRPr/>
              </a:pPr>
              <a:t>‹#›</a:t>
            </a:fld>
            <a:endParaRPr lang="en-US" dirty="0"/>
          </a:p>
        </p:txBody>
      </p:sp>
      <p:sp>
        <p:nvSpPr>
          <p:cNvPr id="9" name="Text Placeholder 19"/>
          <p:cNvSpPr>
            <a:spLocks noGrp="1"/>
          </p:cNvSpPr>
          <p:nvPr>
            <p:ph type="body" sz="quarter" idx="12"/>
          </p:nvPr>
        </p:nvSpPr>
        <p:spPr>
          <a:xfrm>
            <a:off x="6893171" y="1136666"/>
            <a:ext cx="1920240" cy="4846320"/>
          </a:xfrm>
          <a:prstGeom prst="rect">
            <a:avLst/>
          </a:prstGeom>
        </p:spPr>
        <p:txBody>
          <a:bodyPr/>
          <a:lstStyle>
            <a:lvl1pPr>
              <a:defRPr sz="1200"/>
            </a:lvl1pPr>
            <a:lvl2pPr marL="280988" indent="-171450">
              <a:buFont typeface="Arial" pitchFamily="34" charset="0"/>
              <a:buChar char="•"/>
              <a:defRPr sz="1100"/>
            </a:lvl2pPr>
          </a:lstStyle>
          <a:p>
            <a:pPr lvl="0"/>
            <a:r>
              <a:rPr lang="en-US" dirty="0" smtClean="0"/>
              <a:t>Click to edit Master text styles</a:t>
            </a:r>
          </a:p>
          <a:p>
            <a:pPr lvl="1"/>
            <a:r>
              <a:rPr lang="en-US" dirty="0" smtClean="0"/>
              <a:t>Second level</a:t>
            </a:r>
          </a:p>
        </p:txBody>
      </p:sp>
      <p:grpSp>
        <p:nvGrpSpPr>
          <p:cNvPr id="10" name="Group 7"/>
          <p:cNvGrpSpPr>
            <a:grpSpLocks/>
          </p:cNvGrpSpPr>
          <p:nvPr userDrawn="1"/>
        </p:nvGrpSpPr>
        <p:grpSpPr bwMode="auto">
          <a:xfrm>
            <a:off x="6806386" y="1561148"/>
            <a:ext cx="133350" cy="4594225"/>
            <a:chOff x="572" y="990"/>
            <a:chExt cx="84" cy="2894"/>
          </a:xfrm>
        </p:grpSpPr>
        <p:sp>
          <p:nvSpPr>
            <p:cNvPr id="11" name="Line 8"/>
            <p:cNvSpPr>
              <a:spLocks noChangeShapeType="1"/>
            </p:cNvSpPr>
            <p:nvPr userDrawn="1"/>
          </p:nvSpPr>
          <p:spPr bwMode="auto">
            <a:xfrm>
              <a:off x="572" y="990"/>
              <a:ext cx="0" cy="2840"/>
            </a:xfrm>
            <a:prstGeom prst="line">
              <a:avLst/>
            </a:prstGeom>
            <a:noFill/>
            <a:ln w="9525">
              <a:solidFill>
                <a:srgbClr val="969696"/>
              </a:solidFill>
              <a:round/>
              <a:headEnd/>
              <a:tailEnd/>
            </a:ln>
            <a:effectLst/>
          </p:spPr>
          <p:txBody>
            <a:bodyPr>
              <a:spAutoFit/>
            </a:bodyPr>
            <a:lstStyle/>
            <a:p>
              <a:pPr>
                <a:defRPr/>
              </a:pPr>
              <a:endParaRPr lang="en-US" dirty="0">
                <a:latin typeface="Arial" pitchFamily="34" charset="0"/>
              </a:endParaRPr>
            </a:p>
          </p:txBody>
        </p:sp>
        <p:sp>
          <p:nvSpPr>
            <p:cNvPr id="12" name="Arc 9"/>
            <p:cNvSpPr>
              <a:spLocks/>
            </p:cNvSpPr>
            <p:nvPr userDrawn="1"/>
          </p:nvSpPr>
          <p:spPr bwMode="auto">
            <a:xfrm>
              <a:off x="572" y="3810"/>
              <a:ext cx="84" cy="74"/>
            </a:xfrm>
            <a:custGeom>
              <a:avLst/>
              <a:gdLst>
                <a:gd name="G0" fmla="+- 21539 0 0"/>
                <a:gd name="G1" fmla="+- 0 0 0"/>
                <a:gd name="G2" fmla="+- 21600 0 0"/>
                <a:gd name="T0" fmla="*/ 24405 w 24405"/>
                <a:gd name="T1" fmla="*/ 21409 h 21600"/>
                <a:gd name="T2" fmla="*/ 0 w 24405"/>
                <a:gd name="T3" fmla="*/ 1626 h 21600"/>
                <a:gd name="T4" fmla="*/ 21539 w 24405"/>
                <a:gd name="T5" fmla="*/ 0 h 21600"/>
              </a:gdLst>
              <a:ahLst/>
              <a:cxnLst>
                <a:cxn ang="0">
                  <a:pos x="T0" y="T1"/>
                </a:cxn>
                <a:cxn ang="0">
                  <a:pos x="T2" y="T3"/>
                </a:cxn>
                <a:cxn ang="0">
                  <a:pos x="T4" y="T5"/>
                </a:cxn>
              </a:cxnLst>
              <a:rect l="0" t="0" r="r" b="b"/>
              <a:pathLst>
                <a:path w="24405" h="21600" fill="none" extrusionOk="0">
                  <a:moveTo>
                    <a:pt x="24405" y="21409"/>
                  </a:moveTo>
                  <a:cubicBezTo>
                    <a:pt x="23454" y="21536"/>
                    <a:pt x="22497" y="21599"/>
                    <a:pt x="21539" y="21600"/>
                  </a:cubicBezTo>
                  <a:cubicBezTo>
                    <a:pt x="10240" y="21600"/>
                    <a:pt x="850" y="12892"/>
                    <a:pt x="0" y="1625"/>
                  </a:cubicBezTo>
                </a:path>
                <a:path w="24405" h="21600" stroke="0" extrusionOk="0">
                  <a:moveTo>
                    <a:pt x="24405" y="21409"/>
                  </a:moveTo>
                  <a:cubicBezTo>
                    <a:pt x="23454" y="21536"/>
                    <a:pt x="22497" y="21599"/>
                    <a:pt x="21539" y="21600"/>
                  </a:cubicBezTo>
                  <a:cubicBezTo>
                    <a:pt x="10240" y="21600"/>
                    <a:pt x="850" y="12892"/>
                    <a:pt x="0" y="1625"/>
                  </a:cubicBezTo>
                  <a:lnTo>
                    <a:pt x="21539" y="0"/>
                  </a:lnTo>
                  <a:close/>
                </a:path>
              </a:pathLst>
            </a:custGeom>
            <a:noFill/>
            <a:ln w="9525">
              <a:solidFill>
                <a:srgbClr val="969696"/>
              </a:solidFill>
              <a:round/>
              <a:headEnd/>
              <a:tailEnd/>
            </a:ln>
            <a:effectLst/>
          </p:spPr>
          <p:txBody>
            <a:bodyPr anchor="ctr">
              <a:spAutoFit/>
            </a:bodyPr>
            <a:lstStyle/>
            <a:p>
              <a:pPr>
                <a:defRPr/>
              </a:pPr>
              <a:endParaRPr lang="en-US" dirty="0">
                <a:latin typeface="Arial" pitchFamily="34" charset="0"/>
              </a:endParaRPr>
            </a:p>
          </p:txBody>
        </p:sp>
      </p:grpSp>
      <p:sp>
        <p:nvSpPr>
          <p:cNvPr id="13" name="Title 12"/>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harts and Graph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097279"/>
            <a:ext cx="3430905" cy="4846320"/>
          </a:xfrm>
          <a:prstGeom prst="rect">
            <a:avLst/>
          </a:prstGeom>
        </p:spPr>
        <p:txBody>
          <a:bodyPr/>
          <a:lstStyle>
            <a:lvl1pPr>
              <a:defRPr sz="1400"/>
            </a:lvl1pPr>
            <a:lvl2pPr marL="285750" indent="-285750">
              <a:defRPr sz="1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Footer Placeholder 4"/>
          <p:cNvSpPr>
            <a:spLocks noGrp="1"/>
          </p:cNvSpPr>
          <p:nvPr>
            <p:ph type="ftr" sz="quarter" idx="10"/>
          </p:nvPr>
        </p:nvSpPr>
        <p:spPr/>
        <p:txBody>
          <a:bodyPr/>
          <a:lstStyle>
            <a:lvl1pPr>
              <a:defRPr smtClean="0"/>
            </a:lvl1pPr>
          </a:lstStyle>
          <a:p>
            <a:pPr>
              <a:defRPr/>
            </a:pPr>
            <a:r>
              <a:rPr lang="en-US" dirty="0"/>
              <a:t>For internal use only.  Not intended for inspection by, or distribution or quotation to the general public. </a:t>
            </a:r>
          </a:p>
        </p:txBody>
      </p:sp>
      <p:sp>
        <p:nvSpPr>
          <p:cNvPr id="8" name="Slide Number Placeholder 5"/>
          <p:cNvSpPr>
            <a:spLocks noGrp="1"/>
          </p:cNvSpPr>
          <p:nvPr>
            <p:ph type="sldNum" sz="quarter" idx="11"/>
          </p:nvPr>
        </p:nvSpPr>
        <p:spPr/>
        <p:txBody>
          <a:bodyPr/>
          <a:lstStyle>
            <a:lvl1pPr>
              <a:defRPr smtClean="0"/>
            </a:lvl1pPr>
          </a:lstStyle>
          <a:p>
            <a:pPr>
              <a:defRPr/>
            </a:pPr>
            <a:fld id="{B688F1E5-366D-480D-9076-F36C90E5A09B}" type="slidenum">
              <a:rPr lang="en-US"/>
              <a:pPr>
                <a:defRPr/>
              </a:pPr>
              <a:t>‹#›</a:t>
            </a:fld>
            <a:endParaRPr lang="en-US" dirty="0"/>
          </a:p>
        </p:txBody>
      </p:sp>
      <p:sp>
        <p:nvSpPr>
          <p:cNvPr id="9" name="Text Placeholder 19"/>
          <p:cNvSpPr>
            <a:spLocks noGrp="1"/>
          </p:cNvSpPr>
          <p:nvPr>
            <p:ph type="body" sz="quarter" idx="12"/>
          </p:nvPr>
        </p:nvSpPr>
        <p:spPr>
          <a:xfrm>
            <a:off x="4714240" y="1097279"/>
            <a:ext cx="3955097" cy="4846320"/>
          </a:xfrm>
          <a:prstGeom prst="rect">
            <a:avLst/>
          </a:prstGeom>
        </p:spPr>
        <p:txBody>
          <a:bodyPr/>
          <a:lstStyle>
            <a:lvl1pPr>
              <a:defRPr sz="1400"/>
            </a:lvl1pPr>
            <a:lvl2pPr marL="0" indent="0">
              <a:buFont typeface="+mj-lt"/>
              <a:buNone/>
              <a:defRPr sz="1400"/>
            </a:lvl2pPr>
          </a:lstStyle>
          <a:p>
            <a:pPr lvl="0"/>
            <a:r>
              <a:rPr lang="en-US" dirty="0" smtClean="0"/>
              <a:t>Click to edit Master text styles</a:t>
            </a:r>
          </a:p>
          <a:p>
            <a:pPr lvl="1"/>
            <a:r>
              <a:rPr lang="en-US" dirty="0" smtClean="0"/>
              <a:t>Second level</a:t>
            </a:r>
          </a:p>
        </p:txBody>
      </p:sp>
      <p:grpSp>
        <p:nvGrpSpPr>
          <p:cNvPr id="10" name="Group 7"/>
          <p:cNvGrpSpPr>
            <a:grpSpLocks/>
          </p:cNvGrpSpPr>
          <p:nvPr userDrawn="1"/>
        </p:nvGrpSpPr>
        <p:grpSpPr bwMode="auto">
          <a:xfrm>
            <a:off x="4580890" y="1561148"/>
            <a:ext cx="133350" cy="4594225"/>
            <a:chOff x="572" y="990"/>
            <a:chExt cx="84" cy="2894"/>
          </a:xfrm>
        </p:grpSpPr>
        <p:sp>
          <p:nvSpPr>
            <p:cNvPr id="11" name="Line 8"/>
            <p:cNvSpPr>
              <a:spLocks noChangeShapeType="1"/>
            </p:cNvSpPr>
            <p:nvPr userDrawn="1"/>
          </p:nvSpPr>
          <p:spPr bwMode="auto">
            <a:xfrm>
              <a:off x="572" y="990"/>
              <a:ext cx="0" cy="2840"/>
            </a:xfrm>
            <a:prstGeom prst="line">
              <a:avLst/>
            </a:prstGeom>
            <a:noFill/>
            <a:ln w="9525">
              <a:solidFill>
                <a:srgbClr val="969696"/>
              </a:solidFill>
              <a:round/>
              <a:headEnd/>
              <a:tailEnd/>
            </a:ln>
            <a:effectLst/>
          </p:spPr>
          <p:txBody>
            <a:bodyPr>
              <a:spAutoFit/>
            </a:bodyPr>
            <a:lstStyle/>
            <a:p>
              <a:pPr>
                <a:defRPr/>
              </a:pPr>
              <a:endParaRPr lang="en-US" dirty="0">
                <a:latin typeface="Arial" pitchFamily="34" charset="0"/>
              </a:endParaRPr>
            </a:p>
          </p:txBody>
        </p:sp>
        <p:sp>
          <p:nvSpPr>
            <p:cNvPr id="12" name="Arc 9"/>
            <p:cNvSpPr>
              <a:spLocks/>
            </p:cNvSpPr>
            <p:nvPr userDrawn="1"/>
          </p:nvSpPr>
          <p:spPr bwMode="auto">
            <a:xfrm>
              <a:off x="572" y="3810"/>
              <a:ext cx="84" cy="74"/>
            </a:xfrm>
            <a:custGeom>
              <a:avLst/>
              <a:gdLst>
                <a:gd name="G0" fmla="+- 21539 0 0"/>
                <a:gd name="G1" fmla="+- 0 0 0"/>
                <a:gd name="G2" fmla="+- 21600 0 0"/>
                <a:gd name="T0" fmla="*/ 24405 w 24405"/>
                <a:gd name="T1" fmla="*/ 21409 h 21600"/>
                <a:gd name="T2" fmla="*/ 0 w 24405"/>
                <a:gd name="T3" fmla="*/ 1626 h 21600"/>
                <a:gd name="T4" fmla="*/ 21539 w 24405"/>
                <a:gd name="T5" fmla="*/ 0 h 21600"/>
              </a:gdLst>
              <a:ahLst/>
              <a:cxnLst>
                <a:cxn ang="0">
                  <a:pos x="T0" y="T1"/>
                </a:cxn>
                <a:cxn ang="0">
                  <a:pos x="T2" y="T3"/>
                </a:cxn>
                <a:cxn ang="0">
                  <a:pos x="T4" y="T5"/>
                </a:cxn>
              </a:cxnLst>
              <a:rect l="0" t="0" r="r" b="b"/>
              <a:pathLst>
                <a:path w="24405" h="21600" fill="none" extrusionOk="0">
                  <a:moveTo>
                    <a:pt x="24405" y="21409"/>
                  </a:moveTo>
                  <a:cubicBezTo>
                    <a:pt x="23454" y="21536"/>
                    <a:pt x="22497" y="21599"/>
                    <a:pt x="21539" y="21600"/>
                  </a:cubicBezTo>
                  <a:cubicBezTo>
                    <a:pt x="10240" y="21600"/>
                    <a:pt x="850" y="12892"/>
                    <a:pt x="0" y="1625"/>
                  </a:cubicBezTo>
                </a:path>
                <a:path w="24405" h="21600" stroke="0" extrusionOk="0">
                  <a:moveTo>
                    <a:pt x="24405" y="21409"/>
                  </a:moveTo>
                  <a:cubicBezTo>
                    <a:pt x="23454" y="21536"/>
                    <a:pt x="22497" y="21599"/>
                    <a:pt x="21539" y="21600"/>
                  </a:cubicBezTo>
                  <a:cubicBezTo>
                    <a:pt x="10240" y="21600"/>
                    <a:pt x="850" y="12892"/>
                    <a:pt x="0" y="1625"/>
                  </a:cubicBezTo>
                  <a:lnTo>
                    <a:pt x="21539" y="0"/>
                  </a:lnTo>
                  <a:close/>
                </a:path>
              </a:pathLst>
            </a:custGeom>
            <a:noFill/>
            <a:ln w="9525">
              <a:solidFill>
                <a:srgbClr val="969696"/>
              </a:solidFill>
              <a:round/>
              <a:headEnd/>
              <a:tailEnd/>
            </a:ln>
            <a:effectLst/>
          </p:spPr>
          <p:txBody>
            <a:bodyPr anchor="ctr">
              <a:spAutoFit/>
            </a:bodyPr>
            <a:lstStyle/>
            <a:p>
              <a:pPr>
                <a:defRPr/>
              </a:pPr>
              <a:endParaRPr lang="en-US" dirty="0">
                <a:latin typeface="Arial" pitchFamily="34" charset="0"/>
              </a:endParaRPr>
            </a:p>
          </p:txBody>
        </p:sp>
      </p:grpSp>
      <p:sp>
        <p:nvSpPr>
          <p:cNvPr id="14" name="Title 1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3998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slideLayout" Target="../slideLayouts/slideLayout50.xml"/><Relationship Id="rId51" Type="http://schemas.openxmlformats.org/officeDocument/2006/relationships/theme" Target="../theme/theme1.xml"/><Relationship Id="rId5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2069" name="Rectangle 5"/>
          <p:cNvSpPr>
            <a:spLocks noGrp="1" noChangeArrowheads="1"/>
          </p:cNvSpPr>
          <p:nvPr>
            <p:ph type="ftr" sz="quarter" idx="3"/>
          </p:nvPr>
        </p:nvSpPr>
        <p:spPr bwMode="auto">
          <a:xfrm>
            <a:off x="930910" y="6602413"/>
            <a:ext cx="6786563" cy="1238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800" smtClean="0">
                <a:latin typeface="Arial" pitchFamily="34" charset="0"/>
              </a:defRPr>
            </a:lvl1pPr>
          </a:lstStyle>
          <a:p>
            <a:pPr>
              <a:defRPr/>
            </a:pPr>
            <a:r>
              <a:rPr lang="en-US" dirty="0"/>
              <a:t>For internal use only.  Not intended for inspection by, or distribution or quotation to the general public. </a:t>
            </a:r>
          </a:p>
        </p:txBody>
      </p:sp>
      <p:sp>
        <p:nvSpPr>
          <p:cNvPr id="15" name="Rectangle 6"/>
          <p:cNvSpPr>
            <a:spLocks noGrp="1" noChangeArrowheads="1"/>
          </p:cNvSpPr>
          <p:nvPr>
            <p:ph type="sldNum" sz="quarter" idx="4"/>
          </p:nvPr>
        </p:nvSpPr>
        <p:spPr bwMode="auto">
          <a:xfrm>
            <a:off x="7467600" y="6450013"/>
            <a:ext cx="1219200" cy="320675"/>
          </a:xfrm>
          <a:prstGeom prst="rect">
            <a:avLst/>
          </a:prstGeom>
          <a:ln>
            <a:miter lim="800000"/>
            <a:headEnd/>
            <a:tailEnd/>
          </a:ln>
        </p:spPr>
        <p:txBody>
          <a:bodyPr vert="horz" wrap="square" lIns="9144" tIns="45720" rIns="9144" bIns="45720" numCol="1" anchor="b" anchorCtr="0" compatLnSpc="1">
            <a:prstTxWarp prst="textNoShape">
              <a:avLst/>
            </a:prstTxWarp>
          </a:bodyPr>
          <a:lstStyle>
            <a:lvl1pPr algn="r" eaLnBrk="1" hangingPunct="1">
              <a:defRPr sz="800" smtClean="0">
                <a:latin typeface="Arial" pitchFamily="34" charset="0"/>
              </a:defRPr>
            </a:lvl1pPr>
          </a:lstStyle>
          <a:p>
            <a:pPr>
              <a:defRPr/>
            </a:pPr>
            <a:fld id="{904DB2D3-36DD-4715-A320-15A52CA4A162}" type="slidenum">
              <a:rPr lang="en-US"/>
              <a:pPr>
                <a:defRPr/>
              </a:pPr>
              <a:t>‹#›</a:t>
            </a:fld>
            <a:endParaRPr lang="en-US" dirty="0"/>
          </a:p>
        </p:txBody>
      </p:sp>
      <p:sp>
        <p:nvSpPr>
          <p:cNvPr id="9" name="Title Placeholder 8"/>
          <p:cNvSpPr>
            <a:spLocks noGrp="1"/>
          </p:cNvSpPr>
          <p:nvPr>
            <p:ph type="title"/>
          </p:nvPr>
        </p:nvSpPr>
        <p:spPr>
          <a:xfrm>
            <a:off x="457200" y="274638"/>
            <a:ext cx="8229600" cy="640080"/>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3" name="Picture 2" descr="BU005259.png"/>
          <p:cNvPicPr>
            <a:picLocks noChangeAspect="1"/>
          </p:cNvPicPr>
          <p:nvPr userDrawn="1"/>
        </p:nvPicPr>
        <p:blipFill>
          <a:blip r:embed="rId52" cstate="print">
            <a:extLst>
              <a:ext uri="{28A0092B-C50C-407E-A947-70E740481C1C}">
                <a14:useLocalDpi xmlns:a14="http://schemas.microsoft.com/office/drawing/2010/main" val="0"/>
              </a:ext>
            </a:extLst>
          </a:blip>
          <a:stretch>
            <a:fillRect/>
          </a:stretch>
        </p:blipFill>
        <p:spPr>
          <a:xfrm>
            <a:off x="209169" y="6236661"/>
            <a:ext cx="633554" cy="566115"/>
          </a:xfrm>
          <a:prstGeom prst="rect">
            <a:avLst/>
          </a:prstGeom>
        </p:spPr>
      </p:pic>
    </p:spTree>
  </p:cSld>
  <p:clrMap bg1="lt1" tx1="dk1" bg2="lt2" tx2="dk2" accent1="accent1" accent2="accent2" accent3="accent3" accent4="accent4" accent5="accent5" accent6="accent6" hlink="hlink" folHlink="folHlink"/>
  <p:sldLayoutIdLst>
    <p:sldLayoutId id="2147484051" r:id="rId1"/>
    <p:sldLayoutId id="2147484019" r:id="rId2"/>
    <p:sldLayoutId id="2147484100" r:id="rId3"/>
    <p:sldLayoutId id="2147484046" r:id="rId4"/>
    <p:sldLayoutId id="2147484047" r:id="rId5"/>
    <p:sldLayoutId id="2147484092" r:id="rId6"/>
    <p:sldLayoutId id="2147484020" r:id="rId7"/>
    <p:sldLayoutId id="2147484048" r:id="rId8"/>
    <p:sldLayoutId id="2147484052" r:id="rId9"/>
    <p:sldLayoutId id="2147484050" r:id="rId10"/>
    <p:sldLayoutId id="2147484021" r:id="rId11"/>
    <p:sldLayoutId id="2147484098" r:id="rId12"/>
    <p:sldLayoutId id="2147484099" r:id="rId13"/>
    <p:sldLayoutId id="2147484022" r:id="rId14"/>
    <p:sldLayoutId id="2147484053" r:id="rId15"/>
    <p:sldLayoutId id="2147484083" r:id="rId16"/>
    <p:sldLayoutId id="2147484085" r:id="rId17"/>
    <p:sldLayoutId id="2147484086" r:id="rId18"/>
    <p:sldLayoutId id="2147484087" r:id="rId19"/>
    <p:sldLayoutId id="2147484088" r:id="rId20"/>
    <p:sldLayoutId id="2147484089" r:id="rId21"/>
    <p:sldLayoutId id="2147484091" r:id="rId22"/>
    <p:sldLayoutId id="2147484094" r:id="rId23"/>
    <p:sldLayoutId id="2147484095" r:id="rId24"/>
    <p:sldLayoutId id="2147484101" r:id="rId25"/>
    <p:sldLayoutId id="2147484102" r:id="rId26"/>
    <p:sldLayoutId id="2147484103" r:id="rId27"/>
    <p:sldLayoutId id="2147484104" r:id="rId28"/>
    <p:sldLayoutId id="2147484105" r:id="rId29"/>
    <p:sldLayoutId id="2147484106" r:id="rId30"/>
    <p:sldLayoutId id="2147484107" r:id="rId31"/>
    <p:sldLayoutId id="2147484109" r:id="rId32"/>
    <p:sldLayoutId id="2147484110" r:id="rId33"/>
    <p:sldLayoutId id="2147484111" r:id="rId34"/>
    <p:sldLayoutId id="2147484112" r:id="rId35"/>
    <p:sldLayoutId id="2147484113" r:id="rId36"/>
    <p:sldLayoutId id="2147484114" r:id="rId37"/>
    <p:sldLayoutId id="2147484115" r:id="rId38"/>
    <p:sldLayoutId id="2147484116" r:id="rId39"/>
    <p:sldLayoutId id="2147484117" r:id="rId40"/>
    <p:sldLayoutId id="2147484118" r:id="rId41"/>
    <p:sldLayoutId id="2147484119" r:id="rId42"/>
    <p:sldLayoutId id="2147484120" r:id="rId43"/>
    <p:sldLayoutId id="2147484121" r:id="rId44"/>
    <p:sldLayoutId id="2147484122" r:id="rId45"/>
    <p:sldLayoutId id="2147484123" r:id="rId46"/>
    <p:sldLayoutId id="2147484124" r:id="rId47"/>
    <p:sldLayoutId id="2147484125" r:id="rId48"/>
    <p:sldLayoutId id="2147484126" r:id="rId49"/>
    <p:sldLayoutId id="2147484127" r:id="rId50"/>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rtl="0" eaLnBrk="0" fontAlgn="base" hangingPunct="0">
        <a:lnSpc>
          <a:spcPct val="95000"/>
        </a:lnSpc>
        <a:spcBef>
          <a:spcPct val="0"/>
        </a:spcBef>
        <a:spcAft>
          <a:spcPct val="0"/>
        </a:spcAft>
        <a:defRPr sz="2400">
          <a:solidFill>
            <a:schemeClr val="tx2"/>
          </a:solidFill>
          <a:latin typeface="+mj-lt"/>
          <a:ea typeface="+mj-ea"/>
          <a:cs typeface="+mj-cs"/>
        </a:defRPr>
      </a:lvl1pPr>
      <a:lvl2pPr algn="l" rtl="0" eaLnBrk="0" fontAlgn="base" hangingPunct="0">
        <a:lnSpc>
          <a:spcPct val="95000"/>
        </a:lnSpc>
        <a:spcBef>
          <a:spcPct val="0"/>
        </a:spcBef>
        <a:spcAft>
          <a:spcPct val="0"/>
        </a:spcAft>
        <a:defRPr sz="3000">
          <a:solidFill>
            <a:schemeClr val="tx2"/>
          </a:solidFill>
          <a:latin typeface="Georgia" pitchFamily="18" charset="0"/>
        </a:defRPr>
      </a:lvl2pPr>
      <a:lvl3pPr algn="l" rtl="0" eaLnBrk="0" fontAlgn="base" hangingPunct="0">
        <a:lnSpc>
          <a:spcPct val="95000"/>
        </a:lnSpc>
        <a:spcBef>
          <a:spcPct val="0"/>
        </a:spcBef>
        <a:spcAft>
          <a:spcPct val="0"/>
        </a:spcAft>
        <a:defRPr sz="3000">
          <a:solidFill>
            <a:schemeClr val="tx2"/>
          </a:solidFill>
          <a:latin typeface="Georgia" pitchFamily="18" charset="0"/>
        </a:defRPr>
      </a:lvl3pPr>
      <a:lvl4pPr algn="l" rtl="0" eaLnBrk="0" fontAlgn="base" hangingPunct="0">
        <a:lnSpc>
          <a:spcPct val="95000"/>
        </a:lnSpc>
        <a:spcBef>
          <a:spcPct val="0"/>
        </a:spcBef>
        <a:spcAft>
          <a:spcPct val="0"/>
        </a:spcAft>
        <a:defRPr sz="3000">
          <a:solidFill>
            <a:schemeClr val="tx2"/>
          </a:solidFill>
          <a:latin typeface="Georgia" pitchFamily="18" charset="0"/>
        </a:defRPr>
      </a:lvl4pPr>
      <a:lvl5pPr algn="l" rtl="0" eaLnBrk="0" fontAlgn="base" hangingPunct="0">
        <a:lnSpc>
          <a:spcPct val="95000"/>
        </a:lnSpc>
        <a:spcBef>
          <a:spcPct val="0"/>
        </a:spcBef>
        <a:spcAft>
          <a:spcPct val="0"/>
        </a:spcAft>
        <a:defRPr sz="3000">
          <a:solidFill>
            <a:schemeClr val="tx2"/>
          </a:solidFill>
          <a:latin typeface="Georgia" pitchFamily="18" charset="0"/>
        </a:defRPr>
      </a:lvl5pPr>
      <a:lvl6pPr marL="457200" algn="l" rtl="0" fontAlgn="base">
        <a:lnSpc>
          <a:spcPct val="95000"/>
        </a:lnSpc>
        <a:spcBef>
          <a:spcPct val="0"/>
        </a:spcBef>
        <a:spcAft>
          <a:spcPct val="0"/>
        </a:spcAft>
        <a:defRPr sz="3000">
          <a:solidFill>
            <a:schemeClr val="tx2"/>
          </a:solidFill>
          <a:latin typeface="Georgia" pitchFamily="18" charset="0"/>
        </a:defRPr>
      </a:lvl6pPr>
      <a:lvl7pPr marL="914400" algn="l" rtl="0" fontAlgn="base">
        <a:lnSpc>
          <a:spcPct val="95000"/>
        </a:lnSpc>
        <a:spcBef>
          <a:spcPct val="0"/>
        </a:spcBef>
        <a:spcAft>
          <a:spcPct val="0"/>
        </a:spcAft>
        <a:defRPr sz="3000">
          <a:solidFill>
            <a:schemeClr val="tx2"/>
          </a:solidFill>
          <a:latin typeface="Georgia" pitchFamily="18" charset="0"/>
        </a:defRPr>
      </a:lvl7pPr>
      <a:lvl8pPr marL="1371600" algn="l" rtl="0" fontAlgn="base">
        <a:lnSpc>
          <a:spcPct val="95000"/>
        </a:lnSpc>
        <a:spcBef>
          <a:spcPct val="0"/>
        </a:spcBef>
        <a:spcAft>
          <a:spcPct val="0"/>
        </a:spcAft>
        <a:defRPr sz="3000">
          <a:solidFill>
            <a:schemeClr val="tx2"/>
          </a:solidFill>
          <a:latin typeface="Georgia" pitchFamily="18" charset="0"/>
        </a:defRPr>
      </a:lvl8pPr>
      <a:lvl9pPr marL="1828800" algn="l" rtl="0" fontAlgn="base">
        <a:lnSpc>
          <a:spcPct val="95000"/>
        </a:lnSpc>
        <a:spcBef>
          <a:spcPct val="0"/>
        </a:spcBef>
        <a:spcAft>
          <a:spcPct val="0"/>
        </a:spcAft>
        <a:defRPr sz="3000">
          <a:solidFill>
            <a:schemeClr val="tx2"/>
          </a:solidFill>
          <a:latin typeface="Georgia" pitchFamily="18" charset="0"/>
        </a:defRPr>
      </a:lvl9pPr>
    </p:titleStyle>
    <p:bodyStyle>
      <a:lvl1pPr marL="0" indent="0" algn="l" rtl="0" eaLnBrk="0" fontAlgn="base" hangingPunct="0">
        <a:spcBef>
          <a:spcPct val="0"/>
        </a:spcBef>
        <a:spcAft>
          <a:spcPct val="20000"/>
        </a:spcAft>
        <a:buClr>
          <a:schemeClr val="tx2"/>
        </a:buClr>
        <a:buFont typeface="Arial" charset="0"/>
        <a:defRPr sz="1600" b="1">
          <a:solidFill>
            <a:schemeClr val="tx2"/>
          </a:solidFill>
          <a:latin typeface="+mn-lt"/>
          <a:ea typeface="+mn-ea"/>
          <a:cs typeface="+mn-cs"/>
        </a:defRPr>
      </a:lvl1pPr>
      <a:lvl2pPr marL="0" indent="0" algn="l" rtl="0" eaLnBrk="0" fontAlgn="base" hangingPunct="0">
        <a:spcBef>
          <a:spcPct val="0"/>
        </a:spcBef>
        <a:spcAft>
          <a:spcPct val="20000"/>
        </a:spcAft>
        <a:buClr>
          <a:schemeClr val="tx2"/>
        </a:buClr>
        <a:buFont typeface="Arial" charset="0"/>
        <a:defRPr sz="1600">
          <a:solidFill>
            <a:schemeClr val="tx1"/>
          </a:solidFill>
          <a:latin typeface="+mn-lt"/>
        </a:defRPr>
      </a:lvl2pPr>
      <a:lvl3pPr marL="228600" indent="-228600" algn="l" rtl="0" eaLnBrk="0" fontAlgn="base" hangingPunct="0">
        <a:spcBef>
          <a:spcPct val="0"/>
        </a:spcBef>
        <a:spcAft>
          <a:spcPct val="20000"/>
        </a:spcAft>
        <a:buClr>
          <a:schemeClr val="tx2"/>
        </a:buClr>
        <a:buFont typeface="Arial" charset="0"/>
        <a:buChar char="•"/>
        <a:defRPr sz="1600">
          <a:solidFill>
            <a:schemeClr val="tx1"/>
          </a:solidFill>
          <a:latin typeface="+mn-lt"/>
        </a:defRPr>
      </a:lvl3pPr>
      <a:lvl4pPr marL="452438" indent="-222250" algn="l" rtl="0" eaLnBrk="0" fontAlgn="base" hangingPunct="0">
        <a:spcBef>
          <a:spcPct val="0"/>
        </a:spcBef>
        <a:spcAft>
          <a:spcPct val="20000"/>
        </a:spcAft>
        <a:buClr>
          <a:schemeClr val="tx2"/>
        </a:buClr>
        <a:buFont typeface="Arial" charset="0"/>
        <a:buChar char="-"/>
        <a:defRPr sz="1600">
          <a:solidFill>
            <a:schemeClr val="tx1"/>
          </a:solidFill>
          <a:latin typeface="+mn-lt"/>
        </a:defRPr>
      </a:lvl4pPr>
      <a:lvl5pPr marL="682625" indent="-228600" algn="l" rtl="0" eaLnBrk="0" fontAlgn="base" hangingPunct="0">
        <a:spcBef>
          <a:spcPct val="0"/>
        </a:spcBef>
        <a:spcAft>
          <a:spcPct val="20000"/>
        </a:spcAft>
        <a:buClr>
          <a:schemeClr val="tx2"/>
        </a:buClr>
        <a:buFont typeface="Arial" pitchFamily="34" charset="0"/>
        <a:buChar char="○"/>
        <a:defRPr sz="1600">
          <a:solidFill>
            <a:schemeClr val="tx1"/>
          </a:solidFill>
          <a:latin typeface="+mn-lt"/>
        </a:defRPr>
      </a:lvl5pPr>
      <a:lvl6pPr marL="1139825" indent="-228600" algn="l" rtl="0" fontAlgn="base">
        <a:spcBef>
          <a:spcPct val="0"/>
        </a:spcBef>
        <a:spcAft>
          <a:spcPct val="20000"/>
        </a:spcAft>
        <a:buClr>
          <a:schemeClr val="tx2"/>
        </a:buClr>
        <a:buFont typeface="Arial" pitchFamily="34" charset="0"/>
        <a:buChar char="◦"/>
        <a:defRPr>
          <a:solidFill>
            <a:schemeClr val="bg2"/>
          </a:solidFill>
          <a:latin typeface="+mn-lt"/>
        </a:defRPr>
      </a:lvl6pPr>
      <a:lvl7pPr marL="1597025" indent="-228600" algn="l" rtl="0" fontAlgn="base">
        <a:spcBef>
          <a:spcPct val="0"/>
        </a:spcBef>
        <a:spcAft>
          <a:spcPct val="20000"/>
        </a:spcAft>
        <a:buClr>
          <a:schemeClr val="tx2"/>
        </a:buClr>
        <a:buFont typeface="Arial" pitchFamily="34" charset="0"/>
        <a:buChar char="◦"/>
        <a:defRPr>
          <a:solidFill>
            <a:schemeClr val="bg2"/>
          </a:solidFill>
          <a:latin typeface="+mn-lt"/>
        </a:defRPr>
      </a:lvl7pPr>
      <a:lvl8pPr marL="2054225" indent="-228600" algn="l" rtl="0" fontAlgn="base">
        <a:spcBef>
          <a:spcPct val="0"/>
        </a:spcBef>
        <a:spcAft>
          <a:spcPct val="20000"/>
        </a:spcAft>
        <a:buClr>
          <a:schemeClr val="tx2"/>
        </a:buClr>
        <a:buFont typeface="Arial" pitchFamily="34" charset="0"/>
        <a:buChar char="◦"/>
        <a:defRPr>
          <a:solidFill>
            <a:schemeClr val="bg2"/>
          </a:solidFill>
          <a:latin typeface="+mn-lt"/>
        </a:defRPr>
      </a:lvl8pPr>
      <a:lvl9pPr marL="2511425" indent="-228600" algn="l" rtl="0" fontAlgn="base">
        <a:spcBef>
          <a:spcPct val="0"/>
        </a:spcBef>
        <a:spcAft>
          <a:spcPct val="20000"/>
        </a:spcAft>
        <a:buClr>
          <a:schemeClr val="tx2"/>
        </a:buClr>
        <a:buFont typeface="Arial" pitchFamily="34" charset="0"/>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hyperlink" Target="http://www.google.com/url?sa=i&amp;source=images&amp;cd=&amp;cad=rja&amp;docid=dIs2-gAPDyRMWM&amp;tbnid=Ud5sks7jfViP9M:&amp;ved=0CAgQjRwwAA&amp;url=http://www.layoutsparks.com/pictures/mountain-0&amp;ei=j6E4UobiL8bH2QXq4oDABA&amp;psig=AFQjCNG-B4BgGGoSUiAYyAdN7g2YmzIWvQ&amp;ust=137952948790266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title"/>
          </p:nvPr>
        </p:nvSpPr>
        <p:spPr>
          <a:xfrm>
            <a:off x="639762" y="1516063"/>
            <a:ext cx="7863840" cy="1533525"/>
          </a:xfrm>
        </p:spPr>
        <p:txBody>
          <a:bodyPr/>
          <a:lstStyle/>
          <a:p>
            <a:pPr>
              <a:lnSpc>
                <a:spcPct val="100000"/>
              </a:lnSpc>
            </a:pPr>
            <a:r>
              <a:rPr lang="en-US" sz="3200" dirty="0" smtClean="0"/>
              <a:t>IM Department</a:t>
            </a:r>
            <a:r>
              <a:rPr lang="en-US" sz="3200" dirty="0" smtClean="0"/>
              <a:t> </a:t>
            </a:r>
            <a:r>
              <a:rPr lang="en-US" sz="3200" dirty="0" smtClean="0"/>
              <a:t>Capabilities</a:t>
            </a:r>
            <a:r>
              <a:rPr lang="en-US" dirty="0" smtClean="0"/>
              <a:t/>
            </a:r>
            <a:br>
              <a:rPr lang="en-US" dirty="0" smtClean="0"/>
            </a:br>
            <a:r>
              <a:rPr lang="en-US" sz="2400" dirty="0" smtClean="0"/>
              <a:t>Big Data at </a:t>
            </a:r>
            <a:r>
              <a:rPr lang="en-US" sz="2400" dirty="0" smtClean="0"/>
              <a:t>COMPANY</a:t>
            </a:r>
            <a:endParaRPr lang="en-US" sz="2400" dirty="0" smtClean="0"/>
          </a:p>
        </p:txBody>
      </p:sp>
      <p:sp>
        <p:nvSpPr>
          <p:cNvPr id="7" name="Text Placeholder 6"/>
          <p:cNvSpPr>
            <a:spLocks noGrp="1"/>
          </p:cNvSpPr>
          <p:nvPr>
            <p:ph type="body" sz="quarter" idx="10"/>
          </p:nvPr>
        </p:nvSpPr>
        <p:spPr>
          <a:xfrm>
            <a:off x="658812" y="4135437"/>
            <a:ext cx="4572000" cy="457200"/>
          </a:xfrm>
        </p:spPr>
        <p:txBody>
          <a:bodyPr/>
          <a:lstStyle/>
          <a:p>
            <a:r>
              <a:rPr lang="en-US" dirty="0" smtClean="0"/>
              <a:t>Company Information </a:t>
            </a:r>
            <a:r>
              <a:rPr lang="en-US" dirty="0" smtClean="0"/>
              <a:t>Management</a:t>
            </a:r>
          </a:p>
        </p:txBody>
      </p:sp>
      <p:sp>
        <p:nvSpPr>
          <p:cNvPr id="10" name="Text Placeholder 9"/>
          <p:cNvSpPr>
            <a:spLocks noGrp="1"/>
          </p:cNvSpPr>
          <p:nvPr>
            <p:ph type="body" sz="quarter" idx="12"/>
          </p:nvPr>
        </p:nvSpPr>
        <p:spPr>
          <a:xfrm>
            <a:off x="668338" y="4872037"/>
            <a:ext cx="3055937" cy="251505"/>
          </a:xfrm>
        </p:spPr>
        <p:txBody>
          <a:bodyPr/>
          <a:lstStyle/>
          <a:p>
            <a:r>
              <a:rPr lang="en-US" dirty="0" smtClean="0"/>
              <a:t>December </a:t>
            </a:r>
            <a:r>
              <a:rPr lang="en-US" dirty="0" smtClean="0"/>
              <a:t>2014</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Moving Forward</a:t>
            </a:r>
            <a:endParaRPr lang="en-US" dirty="0"/>
          </a:p>
        </p:txBody>
      </p:sp>
      <p:sp>
        <p:nvSpPr>
          <p:cNvPr id="3" name="Content Placeholder 2"/>
          <p:cNvSpPr>
            <a:spLocks noGrp="1"/>
          </p:cNvSpPr>
          <p:nvPr>
            <p:ph sz="quarter" idx="12"/>
          </p:nvPr>
        </p:nvSpPr>
        <p:spPr>
          <a:xfrm>
            <a:off x="640080" y="934719"/>
            <a:ext cx="8094846" cy="5486400"/>
          </a:xfrm>
          <a:prstGeom prst="rect">
            <a:avLst/>
          </a:prstGeom>
        </p:spPr>
        <p:txBody>
          <a:bodyPr>
            <a:normAutofit/>
          </a:bodyPr>
          <a:lstStyle/>
          <a:p>
            <a:pPr marL="0" indent="0">
              <a:buNone/>
            </a:pPr>
            <a:r>
              <a:rPr lang="en-US" dirty="0" smtClean="0"/>
              <a:t>IM </a:t>
            </a:r>
            <a:r>
              <a:rPr lang="en-US" dirty="0"/>
              <a:t>has made significant progress against our last roadmap and </a:t>
            </a:r>
            <a:r>
              <a:rPr lang="en-US" dirty="0" smtClean="0"/>
              <a:t>expanded </a:t>
            </a:r>
            <a:r>
              <a:rPr lang="en-US" dirty="0"/>
              <a:t>our impact into many parts of the </a:t>
            </a:r>
            <a:r>
              <a:rPr lang="en-US" dirty="0" smtClean="0"/>
              <a:t>company. We </a:t>
            </a:r>
            <a:r>
              <a:rPr lang="en-US" dirty="0"/>
              <a:t>now want to focus on delivering an even greater strategic impact and to anticipate the company’s needs for tomorrow</a:t>
            </a:r>
            <a:r>
              <a:rPr lang="en-US" dirty="0" smtClean="0"/>
              <a:t>. </a:t>
            </a:r>
            <a:r>
              <a:rPr lang="en-US" dirty="0" smtClean="0"/>
              <a:t>IM </a:t>
            </a:r>
            <a:r>
              <a:rPr lang="en-US" dirty="0" smtClean="0"/>
              <a:t>High –  we </a:t>
            </a:r>
            <a:r>
              <a:rPr lang="en-US" dirty="0"/>
              <a:t>are in it to win it.</a:t>
            </a:r>
          </a:p>
          <a:p>
            <a:pPr lvl="1"/>
            <a:r>
              <a:rPr lang="en-US" sz="1400" dirty="0" smtClean="0"/>
              <a:t>IM </a:t>
            </a:r>
            <a:r>
              <a:rPr lang="en-US" sz="1400" dirty="0" smtClean="0"/>
              <a:t>has established capabilities in predictive analytics in many key parts of </a:t>
            </a:r>
            <a:r>
              <a:rPr lang="en-US" sz="1400" dirty="0" smtClean="0"/>
              <a:t>COMPANY, </a:t>
            </a:r>
            <a:r>
              <a:rPr lang="en-US" sz="1400" dirty="0" smtClean="0"/>
              <a:t>but analytics</a:t>
            </a:r>
            <a:r>
              <a:rPr lang="en-US" sz="1400" baseline="0" dirty="0" smtClean="0"/>
              <a:t> is a journey not a destination</a:t>
            </a:r>
          </a:p>
          <a:p>
            <a:pPr lvl="1"/>
            <a:r>
              <a:rPr lang="en-US" sz="1400" dirty="0" smtClean="0"/>
              <a:t>IM </a:t>
            </a:r>
            <a:r>
              <a:rPr lang="en-US" sz="1400" baseline="0" dirty="0" smtClean="0"/>
              <a:t>should focus on the biggest and highest value opportunities</a:t>
            </a:r>
          </a:p>
          <a:p>
            <a:pPr lvl="1"/>
            <a:r>
              <a:rPr lang="en-US" sz="1400" dirty="0" smtClean="0"/>
              <a:t>For each opportunity, start with questions not data</a:t>
            </a:r>
          </a:p>
          <a:p>
            <a:pPr lvl="1"/>
            <a:r>
              <a:rPr lang="en-US" sz="1400" baseline="0" dirty="0" smtClean="0"/>
              <a:t>Keep</a:t>
            </a:r>
            <a:r>
              <a:rPr lang="en-US" sz="1400" dirty="0" smtClean="0"/>
              <a:t> existing capabilities while adding new ones</a:t>
            </a:r>
          </a:p>
          <a:p>
            <a:pPr lvl="1"/>
            <a:r>
              <a:rPr lang="en-US" sz="1400" baseline="0" dirty="0" smtClean="0"/>
              <a:t>Use an</a:t>
            </a:r>
            <a:r>
              <a:rPr lang="en-US" sz="1400" dirty="0" smtClean="0"/>
              <a:t> information agenda to plan for the future</a:t>
            </a:r>
            <a:endParaRPr lang="en-US" sz="1400" dirty="0"/>
          </a:p>
          <a:p>
            <a:pPr marL="0" indent="0">
              <a:spcBef>
                <a:spcPts val="1800"/>
              </a:spcBef>
              <a:buNone/>
            </a:pPr>
            <a:r>
              <a:rPr lang="en-US" dirty="0" smtClean="0"/>
              <a:t>What We Need From Technologies:</a:t>
            </a:r>
          </a:p>
          <a:p>
            <a:pPr marL="512763" lvl="1" indent="-342900">
              <a:buFont typeface="+mj-lt"/>
              <a:buAutoNum type="arabicPeriod"/>
            </a:pPr>
            <a:r>
              <a:rPr lang="en-US" dirty="0" smtClean="0"/>
              <a:t>Support </a:t>
            </a:r>
            <a:r>
              <a:rPr lang="en-US" dirty="0"/>
              <a:t>in influencing the culture – </a:t>
            </a:r>
          </a:p>
          <a:p>
            <a:pPr marL="512763" lvl="1" indent="-342900">
              <a:buFont typeface="+mj-lt"/>
              <a:buAutoNum type="arabicPeriod"/>
            </a:pPr>
            <a:r>
              <a:rPr lang="en-US" dirty="0" smtClean="0"/>
              <a:t>Keep </a:t>
            </a:r>
            <a:r>
              <a:rPr lang="en-US" dirty="0"/>
              <a:t>thinking long term – </a:t>
            </a:r>
            <a:r>
              <a:rPr lang="en-US" dirty="0" smtClean="0"/>
              <a:t>COMPANY </a:t>
            </a:r>
            <a:r>
              <a:rPr lang="en-US" dirty="0" smtClean="0"/>
              <a:t>needs a business intelligence strategy</a:t>
            </a:r>
          </a:p>
          <a:p>
            <a:pPr marL="512763" lvl="1" indent="-342900">
              <a:buFont typeface="+mj-lt"/>
              <a:buAutoNum type="arabicPeriod"/>
            </a:pPr>
            <a:r>
              <a:rPr lang="en-US" dirty="0" smtClean="0"/>
              <a:t>Data will drive tomorrow’s opportunity (it wisely)</a:t>
            </a:r>
            <a:endParaRPr lang="en-US" baseline="0" dirty="0" smtClean="0"/>
          </a:p>
        </p:txBody>
      </p:sp>
      <p:sp>
        <p:nvSpPr>
          <p:cNvPr id="4" name="Rectangle 5"/>
          <p:cNvSpPr>
            <a:spLocks noGrp="1" noChangeArrowheads="1"/>
          </p:cNvSpPr>
          <p:nvPr>
            <p:ph type="ftr" sz="quarter" idx="10"/>
          </p:nvPr>
        </p:nvSpPr>
        <p:spPr>
          <a:xfrm>
            <a:off x="930910" y="6602413"/>
            <a:ext cx="6786563" cy="123825"/>
          </a:xfrm>
          <a:ln/>
        </p:spPr>
        <p:txBody>
          <a:bodyPr/>
          <a:lstStyle>
            <a:lvl1pPr>
              <a:defRPr/>
            </a:lvl1pPr>
          </a:lstStyle>
          <a:p>
            <a:pPr>
              <a:defRPr/>
            </a:pPr>
            <a:r>
              <a:rPr lang="en-US" dirty="0"/>
              <a:t>For internal use only.  Not intended for inspection by, or distribution or quotation to the general public. </a:t>
            </a:r>
          </a:p>
        </p:txBody>
      </p:sp>
      <p:sp>
        <p:nvSpPr>
          <p:cNvPr id="5"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515709E7-F89E-4E51-97D9-B770364468DA}" type="slidenum">
              <a:rPr lang="en-US"/>
              <a:pPr>
                <a:defRPr/>
              </a:pPr>
              <a:t>10</a:t>
            </a:fld>
            <a:endParaRPr lang="en-US" dirty="0"/>
          </a:p>
        </p:txBody>
      </p:sp>
      <p:grpSp>
        <p:nvGrpSpPr>
          <p:cNvPr id="8" name="Group 7"/>
          <p:cNvGrpSpPr/>
          <p:nvPr/>
        </p:nvGrpSpPr>
        <p:grpSpPr>
          <a:xfrm>
            <a:off x="4224910" y="4183562"/>
            <a:ext cx="4811384" cy="2262226"/>
            <a:chOff x="4224910" y="4183562"/>
            <a:chExt cx="4811384" cy="2262226"/>
          </a:xfrm>
        </p:grpSpPr>
        <p:pic>
          <p:nvPicPr>
            <p:cNvPr id="2052" name="Picture 4" descr="http://t0.gstatic.com/images?q=tbn:ANd9GcRETAQYcrKYBBARXLYoFpDaIo2KIKi97JCgK8ObD-RC8ZzeIy-XMA">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flipH="1">
              <a:off x="4486167" y="4183562"/>
              <a:ext cx="4550127" cy="2220685"/>
            </a:xfrm>
            <a:prstGeom prst="rect">
              <a:avLst/>
            </a:prstGeom>
            <a:ln>
              <a:noFill/>
            </a:ln>
            <a:effectLst>
              <a:softEdge rad="7493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224910" y="6107234"/>
              <a:ext cx="4402872" cy="338554"/>
            </a:xfrm>
            <a:prstGeom prst="rect">
              <a:avLst/>
            </a:prstGeom>
          </p:spPr>
          <p:txBody>
            <a:bodyPr wrap="none">
              <a:spAutoFit/>
            </a:bodyPr>
            <a:lstStyle/>
            <a:p>
              <a:r>
                <a:rPr lang="en-US" sz="1600" b="1" i="1" dirty="0" smtClean="0">
                  <a:latin typeface="Tekton Pro Ext" pitchFamily="34" charset="0"/>
                </a:rPr>
                <a:t>analytics is a journey, not a destination</a:t>
              </a:r>
              <a:endParaRPr lang="en-US" sz="1600" b="1" i="1" dirty="0">
                <a:latin typeface="Tekton Pro Ext" pitchFamily="34" charset="0"/>
              </a:endParaRPr>
            </a:p>
          </p:txBody>
        </p:sp>
      </p:grpSp>
    </p:spTree>
    <p:extLst>
      <p:ext uri="{BB962C8B-B14F-4D97-AF65-F5344CB8AC3E}">
        <p14:creationId xmlns:p14="http://schemas.microsoft.com/office/powerpoint/2010/main" val="1026853136"/>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Appendix</a:t>
            </a:r>
            <a:endParaRPr lang="en-US" dirty="0"/>
          </a:p>
        </p:txBody>
      </p:sp>
      <p:sp>
        <p:nvSpPr>
          <p:cNvPr id="7" name="Text Placeholder 6"/>
          <p:cNvSpPr>
            <a:spLocks noGrp="1"/>
          </p:cNvSpPr>
          <p:nvPr>
            <p:ph type="body" sz="quarter" idx="12"/>
          </p:nvPr>
        </p:nvSpPr>
        <p:spPr/>
        <p:txBody>
          <a:bodyPr/>
          <a:lstStyle/>
          <a:p>
            <a:r>
              <a:rPr lang="en-US" dirty="0"/>
              <a:t>End-to-End Across </a:t>
            </a:r>
            <a:r>
              <a:rPr lang="en-US" dirty="0" smtClean="0"/>
              <a:t>COMPANY: </a:t>
            </a:r>
            <a:r>
              <a:rPr lang="en-US" dirty="0"/>
              <a:t>An Integrated Model</a:t>
            </a:r>
          </a:p>
          <a:p>
            <a:r>
              <a:rPr lang="en-US" dirty="0"/>
              <a:t>Current Hardware Environment at </a:t>
            </a:r>
            <a:r>
              <a:rPr lang="en-US" dirty="0" smtClean="0"/>
              <a:t>ACME</a:t>
            </a:r>
            <a:endParaRPr lang="en-US" dirty="0"/>
          </a:p>
          <a:p>
            <a:r>
              <a:rPr lang="en-US" dirty="0"/>
              <a:t>Current Services from </a:t>
            </a:r>
            <a:r>
              <a:rPr lang="en-US" dirty="0" smtClean="0"/>
              <a:t>ACME</a:t>
            </a:r>
            <a:endParaRPr lang="en-US" dirty="0"/>
          </a:p>
        </p:txBody>
      </p:sp>
      <p:sp>
        <p:nvSpPr>
          <p:cNvPr id="2" name="Footer Placeholder 1"/>
          <p:cNvSpPr>
            <a:spLocks noGrp="1"/>
          </p:cNvSpPr>
          <p:nvPr>
            <p:ph type="ftr" sz="quarter" idx="13"/>
          </p:nvPr>
        </p:nvSpPr>
        <p:spPr/>
        <p:txBody>
          <a:bodyPr/>
          <a:lstStyle/>
          <a:p>
            <a:pPr>
              <a:defRPr/>
            </a:pPr>
            <a:r>
              <a:rPr lang="en-US" dirty="0" smtClean="0"/>
              <a:t>For internal use only.  Not intended for inspection by, or distribution or quotation to the general public. </a:t>
            </a:r>
            <a:endParaRPr lang="en-US" dirty="0"/>
          </a:p>
        </p:txBody>
      </p:sp>
      <p:sp>
        <p:nvSpPr>
          <p:cNvPr id="3" name="Slide Number Placeholder 2"/>
          <p:cNvSpPr>
            <a:spLocks noGrp="1"/>
          </p:cNvSpPr>
          <p:nvPr>
            <p:ph type="sldNum" sz="quarter" idx="14"/>
          </p:nvPr>
        </p:nvSpPr>
        <p:spPr/>
        <p:txBody>
          <a:bodyPr/>
          <a:lstStyle/>
          <a:p>
            <a:pPr>
              <a:defRPr/>
            </a:pPr>
            <a:fld id="{515709E7-F89E-4E51-97D9-B770364468DA}" type="slidenum">
              <a:rPr lang="en-US" smtClean="0"/>
              <a:pPr>
                <a:defRPr/>
              </a:pPr>
              <a:t>11</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End-to-End Across </a:t>
            </a:r>
            <a:r>
              <a:rPr lang="en-US" dirty="0" smtClean="0"/>
              <a:t>COMPANY: </a:t>
            </a:r>
            <a:r>
              <a:rPr lang="en-US" dirty="0" smtClean="0"/>
              <a:t>An Integrated Model</a:t>
            </a:r>
            <a:endParaRPr lang="en-US" dirty="0"/>
          </a:p>
        </p:txBody>
      </p:sp>
      <p:sp>
        <p:nvSpPr>
          <p:cNvPr id="3" name="Content Placeholder 2"/>
          <p:cNvSpPr>
            <a:spLocks noGrp="1"/>
          </p:cNvSpPr>
          <p:nvPr>
            <p:ph sz="quarter" idx="12"/>
          </p:nvPr>
        </p:nvSpPr>
        <p:spPr>
          <a:prstGeom prst="rect">
            <a:avLst/>
          </a:prstGeom>
        </p:spPr>
        <p:txBody>
          <a:bodyPr/>
          <a:lstStyle/>
          <a:p>
            <a:pPr marL="0" indent="0">
              <a:buNone/>
            </a:pPr>
            <a:r>
              <a:rPr lang="en-US" sz="1200" dirty="0" smtClean="0"/>
              <a:t>The power alley for </a:t>
            </a:r>
            <a:r>
              <a:rPr lang="en-US" sz="1200" dirty="0" smtClean="0"/>
              <a:t>COMPANY </a:t>
            </a:r>
            <a:r>
              <a:rPr lang="en-US" sz="1200" dirty="0" smtClean="0"/>
              <a:t>is the fact that we are fully integrated financial services team. </a:t>
            </a:r>
            <a:r>
              <a:rPr lang="en-US" sz="1200" dirty="0" smtClean="0"/>
              <a:t>IM’s </a:t>
            </a:r>
            <a:r>
              <a:rPr lang="en-US" sz="1200" dirty="0" smtClean="0"/>
              <a:t>power alley is the ability to understand the crossroads of products, customers, advisors, investors and prospects. Many of our deliverables are focused at the department or segment level.  We believe an approach that brings together the end to end view for (with measurement) is a key step forward.</a:t>
            </a:r>
          </a:p>
          <a:p>
            <a:r>
              <a:rPr lang="en-US" sz="1200" dirty="0" smtClean="0"/>
              <a:t>Full</a:t>
            </a:r>
            <a:r>
              <a:rPr lang="en-US" sz="1200" baseline="0" dirty="0" smtClean="0"/>
              <a:t> Enterprise View (A </a:t>
            </a:r>
            <a:r>
              <a:rPr lang="en-US" sz="1200" dirty="0" smtClean="0"/>
              <a:t>Measured </a:t>
            </a:r>
            <a:r>
              <a:rPr lang="en-US" sz="1200" dirty="0" smtClean="0"/>
              <a:t>COMPANY)</a:t>
            </a:r>
            <a:endParaRPr lang="en-US" sz="1200" dirty="0" smtClean="0"/>
          </a:p>
          <a:p>
            <a:pPr lvl="1"/>
            <a:r>
              <a:rPr lang="en-US" sz="1050" dirty="0" smtClean="0"/>
              <a:t>A granular view for each advisor</a:t>
            </a:r>
          </a:p>
          <a:p>
            <a:pPr lvl="1"/>
            <a:r>
              <a:rPr lang="en-US" sz="1050" dirty="0" smtClean="0"/>
              <a:t>A flexible view across programs and across segments</a:t>
            </a:r>
          </a:p>
          <a:p>
            <a:pPr lvl="1"/>
            <a:r>
              <a:rPr lang="en-US" sz="1050" dirty="0" smtClean="0"/>
              <a:t>Measures all key metrics and provides a financial measure (e.g., NPV)</a:t>
            </a:r>
          </a:p>
          <a:p>
            <a:r>
              <a:rPr lang="en-US" sz="1200" dirty="0" smtClean="0"/>
              <a:t>IM </a:t>
            </a:r>
            <a:r>
              <a:rPr lang="en-US" sz="1200" dirty="0" smtClean="0"/>
              <a:t>Vision </a:t>
            </a:r>
            <a:r>
              <a:rPr lang="en-US" sz="1200" dirty="0"/>
              <a:t>A</a:t>
            </a:r>
            <a:r>
              <a:rPr lang="en-US" sz="1200" dirty="0" smtClean="0"/>
              <a:t>cross the Company</a:t>
            </a:r>
          </a:p>
          <a:p>
            <a:pPr lvl="1"/>
            <a:r>
              <a:rPr lang="en-US" sz="1050" dirty="0" smtClean="0"/>
              <a:t>Full view of customer or investor (some missing pieces)</a:t>
            </a:r>
          </a:p>
          <a:p>
            <a:pPr lvl="1"/>
            <a:r>
              <a:rPr lang="en-US" sz="1050" dirty="0" smtClean="0"/>
              <a:t>Full view of Advisor (internal and external)</a:t>
            </a:r>
          </a:p>
          <a:p>
            <a:pPr lvl="1"/>
            <a:r>
              <a:rPr lang="en-US" sz="1050" dirty="0" smtClean="0"/>
              <a:t>Full view of Field and Sales Leaders (field leader data unavailable)</a:t>
            </a:r>
          </a:p>
          <a:p>
            <a:pPr lvl="1"/>
            <a:r>
              <a:rPr lang="en-US" sz="1050" dirty="0" smtClean="0"/>
              <a:t>Full view of integrated firm (an enterprise view)</a:t>
            </a:r>
          </a:p>
          <a:p>
            <a:r>
              <a:rPr lang="en-US" sz="1200" dirty="0" smtClean="0"/>
              <a:t>Metrics Solution</a:t>
            </a:r>
          </a:p>
          <a:p>
            <a:pPr lvl="1"/>
            <a:r>
              <a:rPr lang="en-US" sz="1050" dirty="0" smtClean="0"/>
              <a:t>Access to </a:t>
            </a:r>
            <a:r>
              <a:rPr lang="en-US" sz="1050" dirty="0" smtClean="0"/>
              <a:t>data asset for </a:t>
            </a:r>
            <a:r>
              <a:rPr lang="en-US" sz="1050" dirty="0" smtClean="0"/>
              <a:t>broader group than </a:t>
            </a:r>
            <a:br>
              <a:rPr lang="en-US" sz="1050" dirty="0" smtClean="0"/>
            </a:br>
            <a:r>
              <a:rPr lang="en-US" sz="1050" dirty="0" smtClean="0"/>
              <a:t>IM, </a:t>
            </a:r>
            <a:r>
              <a:rPr lang="en-US" sz="1050" dirty="0" smtClean="0"/>
              <a:t>Compliance and the Bank</a:t>
            </a:r>
          </a:p>
          <a:p>
            <a:pPr lvl="1"/>
            <a:r>
              <a:rPr lang="en-US" sz="1050" dirty="0" smtClean="0"/>
              <a:t>Key metrics reactive and proactive at the finger tips of leaders</a:t>
            </a:r>
          </a:p>
          <a:p>
            <a:pPr lvl="1"/>
            <a:r>
              <a:rPr lang="en-US" sz="1050" dirty="0" smtClean="0"/>
              <a:t>Simple, organized and secure</a:t>
            </a:r>
          </a:p>
          <a:p>
            <a:pPr lvl="1"/>
            <a:r>
              <a:rPr lang="en-US" sz="1050" i="1" dirty="0" smtClean="0"/>
              <a:t>Insight at fingertips of those who need it</a:t>
            </a:r>
          </a:p>
        </p:txBody>
      </p:sp>
      <p:sp>
        <p:nvSpPr>
          <p:cNvPr id="4" name="Rectangle 5"/>
          <p:cNvSpPr>
            <a:spLocks noGrp="1" noChangeArrowheads="1"/>
          </p:cNvSpPr>
          <p:nvPr>
            <p:ph type="ftr" sz="quarter" idx="10"/>
          </p:nvPr>
        </p:nvSpPr>
        <p:spPr>
          <a:xfrm>
            <a:off x="930910" y="6602413"/>
            <a:ext cx="6786563" cy="123825"/>
          </a:xfrm>
          <a:ln/>
        </p:spPr>
        <p:txBody>
          <a:bodyPr/>
          <a:lstStyle>
            <a:lvl1pPr>
              <a:defRPr/>
            </a:lvl1pPr>
          </a:lstStyle>
          <a:p>
            <a:pPr>
              <a:defRPr/>
            </a:pPr>
            <a:r>
              <a:rPr lang="en-US" dirty="0"/>
              <a:t>For internal use only.  Not intended for inspection by, or distribution or quotation to the general public. </a:t>
            </a:r>
          </a:p>
        </p:txBody>
      </p:sp>
      <p:sp>
        <p:nvSpPr>
          <p:cNvPr id="5"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515709E7-F89E-4E51-97D9-B770364468DA}" type="slidenum">
              <a:rPr lang="en-US"/>
              <a:pPr>
                <a:defRPr/>
              </a:pPr>
              <a:t>12</a:t>
            </a:fld>
            <a:endParaRPr lang="en-US" dirty="0"/>
          </a:p>
        </p:txBody>
      </p:sp>
      <p:pic>
        <p:nvPicPr>
          <p:cNvPr id="6"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4166" y="2494704"/>
            <a:ext cx="3979148" cy="374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348068"/>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84731" y="514349"/>
            <a:ext cx="8953448" cy="1661993"/>
          </a:xfrm>
          <a:prstGeom prst="rect">
            <a:avLst/>
          </a:prstGeom>
          <a:noFill/>
        </p:spPr>
        <p:txBody>
          <a:bodyPr wrap="square" rtlCol="0">
            <a:spAutoFit/>
          </a:bodyPr>
          <a:lstStyle/>
          <a:p>
            <a:pPr algn="l"/>
            <a:endParaRPr lang="en-US" sz="2400" dirty="0" smtClean="0">
              <a:solidFill>
                <a:srgbClr val="707276"/>
              </a:solidFill>
              <a:latin typeface="+mn-lt"/>
              <a:ea typeface="+mn-ea"/>
              <a:sym typeface="Comic Sans MS" pitchFamily="66" charset="0"/>
            </a:endParaRPr>
          </a:p>
          <a:p>
            <a:pPr algn="l"/>
            <a:r>
              <a:rPr lang="en-US" sz="2400" dirty="0" smtClean="0">
                <a:solidFill>
                  <a:srgbClr val="707276"/>
                </a:solidFill>
                <a:latin typeface="+mn-lt"/>
                <a:ea typeface="+mn-ea"/>
                <a:sym typeface="Comic Sans MS" pitchFamily="66" charset="0"/>
              </a:rPr>
              <a:t>      </a:t>
            </a:r>
            <a:endParaRPr lang="en-US" sz="2400" dirty="0" smtClean="0">
              <a:solidFill>
                <a:srgbClr val="707276"/>
              </a:solidFill>
              <a:latin typeface="+mn-lt"/>
              <a:ea typeface="+mn-ea"/>
              <a:sym typeface="Arial" pitchFamily="34" charset="0"/>
            </a:endParaRPr>
          </a:p>
          <a:p>
            <a:endParaRPr lang="en-US" dirty="0" smtClean="0">
              <a:solidFill>
                <a:schemeClr val="bg2">
                  <a:lumMod val="50000"/>
                </a:schemeClr>
              </a:solidFill>
              <a:sym typeface="Arial" pitchFamily="34" charset="0"/>
            </a:endParaRPr>
          </a:p>
          <a:p>
            <a:endParaRPr lang="en-US" dirty="0" smtClean="0">
              <a:solidFill>
                <a:schemeClr val="bg2">
                  <a:lumMod val="50000"/>
                </a:schemeClr>
              </a:solidFill>
              <a:sym typeface="Arial" pitchFamily="34" charset="0"/>
            </a:endParaRPr>
          </a:p>
          <a:p>
            <a:endParaRPr lang="en-US" dirty="0" smtClean="0">
              <a:solidFill>
                <a:schemeClr val="bg2">
                  <a:lumMod val="50000"/>
                </a:schemeClr>
              </a:solidFill>
              <a:sym typeface="Arial" pitchFamily="34" charset="0"/>
            </a:endParaRPr>
          </a:p>
        </p:txBody>
      </p:sp>
      <p:grpSp>
        <p:nvGrpSpPr>
          <p:cNvPr id="5" name="Group 4"/>
          <p:cNvGrpSpPr/>
          <p:nvPr/>
        </p:nvGrpSpPr>
        <p:grpSpPr>
          <a:xfrm>
            <a:off x="383404" y="2018597"/>
            <a:ext cx="8398194" cy="3639697"/>
            <a:chOff x="208345" y="2850267"/>
            <a:chExt cx="8895750" cy="3855333"/>
          </a:xfrm>
        </p:grpSpPr>
        <p:pic>
          <p:nvPicPr>
            <p:cNvPr id="94" name="Picture 20"/>
            <p:cNvPicPr>
              <a:picLocks noChangeAspect="1" noChangeArrowheads="1"/>
            </p:cNvPicPr>
            <p:nvPr/>
          </p:nvPicPr>
          <p:blipFill>
            <a:blip r:embed="rId3" cstate="print"/>
            <a:srcRect/>
            <a:stretch>
              <a:fillRect/>
            </a:stretch>
          </p:blipFill>
          <p:spPr bwMode="auto">
            <a:xfrm>
              <a:off x="6400800" y="3048000"/>
              <a:ext cx="975430" cy="1254826"/>
            </a:xfrm>
            <a:prstGeom prst="rect">
              <a:avLst/>
            </a:prstGeom>
            <a:noFill/>
            <a:ln w="9525" algn="ctr">
              <a:noFill/>
              <a:miter lim="800000"/>
              <a:headEnd/>
              <a:tailEnd/>
            </a:ln>
            <a:effectLst/>
          </p:spPr>
        </p:pic>
        <p:sp>
          <p:nvSpPr>
            <p:cNvPr id="93" name="Flowchart: Magnetic Disk 92"/>
            <p:cNvSpPr/>
            <p:nvPr/>
          </p:nvSpPr>
          <p:spPr bwMode="auto">
            <a:xfrm>
              <a:off x="7409725" y="4005574"/>
              <a:ext cx="1433333" cy="704110"/>
            </a:xfrm>
            <a:prstGeom prst="flowChartMagneticDisk">
              <a:avLst/>
            </a:prstGeom>
            <a:solidFill>
              <a:srgbClr val="92D050"/>
            </a:solidFill>
            <a:ln w="9525" cap="flat" cmpd="sng" algn="ctr">
              <a:solidFill>
                <a:schemeClr val="accent4">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charset="0"/>
                <a:buNone/>
                <a:tabLst/>
              </a:pPr>
              <a:r>
                <a:rPr lang="en-US" sz="1400" b="1" dirty="0" smtClean="0">
                  <a:solidFill>
                    <a:srgbClr val="FFFFFF"/>
                  </a:solidFill>
                </a:rPr>
                <a:t>Verified Data</a:t>
              </a:r>
              <a:endParaRPr kumimoji="0" lang="en-US" sz="1400" b="1" i="0" u="none" strike="noStrike" cap="none" normalizeH="0" baseline="0" dirty="0" smtClean="0">
                <a:ln>
                  <a:noFill/>
                </a:ln>
                <a:solidFill>
                  <a:srgbClr val="FFFFFF"/>
                </a:solidFill>
                <a:effectLst/>
                <a:latin typeface="Arial" charset="0"/>
                <a:ea typeface="ＭＳ Ｐゴシック" pitchFamily="-80" charset="-128"/>
              </a:endParaRPr>
            </a:p>
          </p:txBody>
        </p:sp>
        <p:grpSp>
          <p:nvGrpSpPr>
            <p:cNvPr id="2" name="Group 66"/>
            <p:cNvGrpSpPr/>
            <p:nvPr/>
          </p:nvGrpSpPr>
          <p:grpSpPr>
            <a:xfrm>
              <a:off x="2558006" y="2850267"/>
              <a:ext cx="3414534" cy="3321933"/>
              <a:chOff x="4791232" y="4022942"/>
              <a:chExt cx="2789290" cy="2347265"/>
            </a:xfrm>
          </p:grpSpPr>
          <p:sp>
            <p:nvSpPr>
              <p:cNvPr id="68" name="AutoShape 13"/>
              <p:cNvSpPr>
                <a:spLocks noChangeArrowheads="1"/>
              </p:cNvSpPr>
              <p:nvPr/>
            </p:nvSpPr>
            <p:spPr bwMode="auto">
              <a:xfrm>
                <a:off x="4791232" y="4022942"/>
                <a:ext cx="2789290" cy="2347265"/>
              </a:xfrm>
              <a:prstGeom prst="flowChartMagneticDisk">
                <a:avLst/>
              </a:prstGeom>
              <a:gradFill rotWithShape="1">
                <a:gsLst>
                  <a:gs pos="0">
                    <a:srgbClr val="8195C5">
                      <a:gamma/>
                      <a:shade val="46275"/>
                      <a:invGamma/>
                    </a:srgbClr>
                  </a:gs>
                  <a:gs pos="50000">
                    <a:srgbClr val="8195C5"/>
                  </a:gs>
                  <a:gs pos="100000">
                    <a:srgbClr val="8195C5">
                      <a:gamma/>
                      <a:shade val="46275"/>
                      <a:invGamma/>
                    </a:srgbClr>
                  </a:gs>
                </a:gsLst>
                <a:lin ang="5400000" scaled="1"/>
              </a:gradFill>
              <a:ln w="9525">
                <a:solidFill>
                  <a:schemeClr val="tx1"/>
                </a:solidFill>
                <a:round/>
                <a:headEnd/>
                <a:tailEnd/>
              </a:ln>
              <a:effectLst/>
            </p:spPr>
            <p:txBody>
              <a:bodyPr wrap="none" anchor="ctr"/>
              <a:lstStyle/>
              <a:p>
                <a:pPr algn="ctr">
                  <a:buFont typeface="Arial" pitchFamily="34" charset="0"/>
                  <a:buNone/>
                </a:pPr>
                <a:endParaRPr lang="en-US" sz="1400" b="1" dirty="0">
                  <a:solidFill>
                    <a:schemeClr val="accent1"/>
                  </a:solidFill>
                  <a:ea typeface="ＭＳ Ｐゴシック" pitchFamily="-80" charset="-128"/>
                  <a:sym typeface="Arial" pitchFamily="34" charset="0"/>
                </a:endParaRPr>
              </a:p>
            </p:txBody>
          </p:sp>
          <p:sp>
            <p:nvSpPr>
              <p:cNvPr id="69" name="AutoShape 14"/>
              <p:cNvSpPr>
                <a:spLocks noChangeArrowheads="1"/>
              </p:cNvSpPr>
              <p:nvPr/>
            </p:nvSpPr>
            <p:spPr bwMode="auto">
              <a:xfrm>
                <a:off x="6652183" y="5241555"/>
                <a:ext cx="852488" cy="744256"/>
              </a:xfrm>
              <a:prstGeom prst="ellipse">
                <a:avLst/>
              </a:prstGeom>
              <a:solidFill>
                <a:schemeClr val="accent1">
                  <a:lumMod val="60000"/>
                  <a:lumOff val="40000"/>
                </a:schemeClr>
              </a:solidFill>
              <a:ln w="9525">
                <a:noFill/>
                <a:miter lim="800000"/>
                <a:headEnd/>
                <a:tailEnd/>
              </a:ln>
              <a:effectLst/>
            </p:spPr>
            <p:txBody>
              <a:bodyPr wrap="none" anchor="ctr"/>
              <a:lstStyle/>
              <a:p>
                <a:pPr>
                  <a:buClr>
                    <a:srgbClr val="FFFFFF"/>
                  </a:buClr>
                  <a:buSzPct val="100000"/>
                </a:pPr>
                <a:r>
                  <a:rPr lang="en-US" sz="800" b="1" dirty="0">
                    <a:solidFill>
                      <a:srgbClr val="000000"/>
                    </a:solidFill>
                    <a:sym typeface="Comic Sans MS" pitchFamily="66" charset="0"/>
                  </a:rPr>
                  <a:t>Rebecca Jones</a:t>
                </a:r>
              </a:p>
              <a:p>
                <a:pPr>
                  <a:buClr>
                    <a:srgbClr val="FFFFFF"/>
                  </a:buClr>
                  <a:buSzPct val="100000"/>
                </a:pPr>
                <a:r>
                  <a:rPr lang="en-US" sz="800" b="1" dirty="0">
                    <a:solidFill>
                      <a:srgbClr val="000000"/>
                    </a:solidFill>
                    <a:sym typeface="Comic Sans MS" pitchFamily="66" charset="0"/>
                  </a:rPr>
                  <a:t>12 Main St</a:t>
                </a:r>
              </a:p>
              <a:p>
                <a:pPr>
                  <a:buClr>
                    <a:srgbClr val="FFFFFF"/>
                  </a:buClr>
                  <a:buSzPct val="100000"/>
                </a:pPr>
                <a:r>
                  <a:rPr lang="en-US" sz="800" b="1" dirty="0">
                    <a:solidFill>
                      <a:srgbClr val="000000"/>
                    </a:solidFill>
                    <a:sym typeface="Comic Sans MS" pitchFamily="66" charset="0"/>
                  </a:rPr>
                  <a:t>Atlanta GA</a:t>
                </a:r>
              </a:p>
            </p:txBody>
          </p:sp>
          <p:sp>
            <p:nvSpPr>
              <p:cNvPr id="70" name="AutoShape 20"/>
              <p:cNvSpPr>
                <a:spLocks noChangeArrowheads="1"/>
              </p:cNvSpPr>
              <p:nvPr/>
            </p:nvSpPr>
            <p:spPr bwMode="auto">
              <a:xfrm>
                <a:off x="5881688" y="5737466"/>
                <a:ext cx="847862" cy="354667"/>
              </a:xfrm>
              <a:prstGeom prst="rightArrow">
                <a:avLst/>
              </a:prstGeom>
              <a:solidFill>
                <a:srgbClr val="F4FDA1"/>
              </a:solidFill>
              <a:ln w="9525">
                <a:noFill/>
                <a:miter lim="800000"/>
                <a:headEnd/>
                <a:tailEnd/>
              </a:ln>
              <a:effectLst/>
            </p:spPr>
            <p:txBody>
              <a:bodyPr wrap="none" anchor="ctr"/>
              <a:lstStyle/>
              <a:p>
                <a:pPr eaLnBrk="0" hangingPunct="0"/>
                <a:r>
                  <a:rPr lang="en-US" sz="800" b="1" dirty="0" smtClean="0">
                    <a:solidFill>
                      <a:srgbClr val="4D4D4D"/>
                    </a:solidFill>
                    <a:sym typeface="Arial" pitchFamily="34" charset="0"/>
                  </a:rPr>
                  <a:t>Re-married </a:t>
                </a:r>
              </a:p>
              <a:p>
                <a:pPr eaLnBrk="0" hangingPunct="0"/>
                <a:r>
                  <a:rPr lang="en-US" sz="800" b="1" dirty="0" smtClean="0">
                    <a:solidFill>
                      <a:srgbClr val="4D4D4D"/>
                    </a:solidFill>
                    <a:sym typeface="Arial" pitchFamily="34" charset="0"/>
                  </a:rPr>
                  <a:t>&amp; Move</a:t>
                </a:r>
                <a:endParaRPr lang="en-US" sz="800" b="1" dirty="0">
                  <a:solidFill>
                    <a:srgbClr val="4D4D4D"/>
                  </a:solidFill>
                  <a:ea typeface="ＭＳ Ｐゴシック" pitchFamily="-80" charset="-128"/>
                  <a:sym typeface="Arial" pitchFamily="34" charset="0"/>
                </a:endParaRPr>
              </a:p>
            </p:txBody>
          </p:sp>
          <p:sp>
            <p:nvSpPr>
              <p:cNvPr id="71" name="AutoShape 24"/>
              <p:cNvSpPr>
                <a:spLocks noChangeArrowheads="1"/>
              </p:cNvSpPr>
              <p:nvPr/>
            </p:nvSpPr>
            <p:spPr bwMode="auto">
              <a:xfrm>
                <a:off x="4880668" y="4670239"/>
                <a:ext cx="839788" cy="690562"/>
              </a:xfrm>
              <a:prstGeom prst="ellipse">
                <a:avLst/>
              </a:prstGeom>
              <a:solidFill>
                <a:srgbClr val="FFFFFF"/>
              </a:solidFill>
              <a:ln w="9525">
                <a:noFill/>
                <a:miter lim="800000"/>
                <a:headEnd/>
                <a:tailEnd/>
              </a:ln>
              <a:effectLst/>
            </p:spPr>
            <p:txBody>
              <a:bodyPr wrap="none" anchor="ctr"/>
              <a:lstStyle/>
              <a:p>
                <a:pPr>
                  <a:buClr>
                    <a:srgbClr val="FFFFFF"/>
                  </a:buClr>
                  <a:buSzPct val="100000"/>
                  <a:buFont typeface="Arial" pitchFamily="34" charset="0"/>
                  <a:buNone/>
                </a:pPr>
                <a:r>
                  <a:rPr lang="en-US" sz="800" b="1" dirty="0">
                    <a:solidFill>
                      <a:srgbClr val="000000"/>
                    </a:solidFill>
                    <a:ea typeface="ＭＳ Ｐゴシック" pitchFamily="-80" charset="-128"/>
                    <a:sym typeface="Comic Sans MS" pitchFamily="66" charset="0"/>
                  </a:rPr>
                  <a:t>Becky Smith</a:t>
                </a:r>
              </a:p>
              <a:p>
                <a:pPr>
                  <a:buClr>
                    <a:srgbClr val="FFFFFF"/>
                  </a:buClr>
                  <a:buSzPct val="100000"/>
                  <a:buFont typeface="Arial" pitchFamily="34" charset="0"/>
                  <a:buNone/>
                </a:pPr>
                <a:r>
                  <a:rPr lang="en-US" sz="800" dirty="0">
                    <a:solidFill>
                      <a:srgbClr val="000000"/>
                    </a:solidFill>
                    <a:ea typeface="ＭＳ Ｐゴシック" pitchFamily="-80" charset="-128"/>
                    <a:sym typeface="Comic Sans MS" pitchFamily="66" charset="0"/>
                  </a:rPr>
                  <a:t>45 Oak St</a:t>
                </a:r>
              </a:p>
              <a:p>
                <a:pPr>
                  <a:buClr>
                    <a:srgbClr val="FFFFFF"/>
                  </a:buClr>
                  <a:buSzPct val="100000"/>
                  <a:buFont typeface="Arial" pitchFamily="34" charset="0"/>
                  <a:buNone/>
                </a:pPr>
                <a:r>
                  <a:rPr lang="en-US" sz="800" dirty="0">
                    <a:solidFill>
                      <a:srgbClr val="000000"/>
                    </a:solidFill>
                    <a:ea typeface="ＭＳ Ｐゴシック" pitchFamily="-80" charset="-128"/>
                    <a:sym typeface="Comic Sans MS" pitchFamily="66" charset="0"/>
                  </a:rPr>
                  <a:t>Chicago, IL</a:t>
                </a:r>
              </a:p>
              <a:p>
                <a:pPr>
                  <a:buClr>
                    <a:srgbClr val="FFFFFF"/>
                  </a:buClr>
                  <a:buSzPct val="100000"/>
                  <a:buFont typeface="Arial" pitchFamily="34" charset="0"/>
                  <a:buNone/>
                </a:pPr>
                <a:r>
                  <a:rPr lang="en-US" sz="800" dirty="0">
                    <a:solidFill>
                      <a:srgbClr val="000000"/>
                    </a:solidFill>
                    <a:ea typeface="ＭＳ Ｐゴシック" pitchFamily="-80" charset="-128"/>
                    <a:sym typeface="Comic Sans MS" pitchFamily="66" charset="0"/>
                  </a:rPr>
                  <a:t>DOB: </a:t>
                </a:r>
                <a:r>
                  <a:rPr lang="en-US" sz="800" dirty="0" smtClean="0">
                    <a:solidFill>
                      <a:srgbClr val="000000"/>
                    </a:solidFill>
                    <a:ea typeface="ＭＳ Ｐゴシック" pitchFamily="-80" charset="-128"/>
                    <a:sym typeface="Comic Sans MS" pitchFamily="66" charset="0"/>
                  </a:rPr>
                  <a:t>7/4/60</a:t>
                </a:r>
                <a:endParaRPr lang="en-US" sz="800" dirty="0">
                  <a:solidFill>
                    <a:srgbClr val="000000"/>
                  </a:solidFill>
                  <a:ea typeface="ＭＳ Ｐゴシック" pitchFamily="-80" charset="-128"/>
                  <a:sym typeface="Comic Sans MS" pitchFamily="66" charset="0"/>
                </a:endParaRPr>
              </a:p>
            </p:txBody>
          </p:sp>
          <p:sp>
            <p:nvSpPr>
              <p:cNvPr id="72" name="AutoShape 25"/>
              <p:cNvSpPr>
                <a:spLocks noChangeArrowheads="1"/>
              </p:cNvSpPr>
              <p:nvPr/>
            </p:nvSpPr>
            <p:spPr bwMode="auto">
              <a:xfrm>
                <a:off x="6394372" y="4505325"/>
                <a:ext cx="776288" cy="673100"/>
              </a:xfrm>
              <a:prstGeom prst="ellipse">
                <a:avLst/>
              </a:prstGeom>
              <a:solidFill>
                <a:schemeClr val="accent1">
                  <a:lumMod val="20000"/>
                  <a:lumOff val="80000"/>
                </a:schemeClr>
              </a:solidFill>
              <a:ln w="9525">
                <a:noFill/>
                <a:miter lim="800000"/>
                <a:headEnd/>
                <a:tailEnd/>
              </a:ln>
              <a:effectLst/>
            </p:spPr>
            <p:txBody>
              <a:bodyPr wrap="none" anchor="ctr"/>
              <a:lstStyle/>
              <a:p>
                <a:pPr>
                  <a:buClr>
                    <a:srgbClr val="FFFFFF"/>
                  </a:buClr>
                  <a:buSzPct val="100000"/>
                </a:pPr>
                <a:r>
                  <a:rPr lang="en-US" sz="800" b="1" dirty="0">
                    <a:solidFill>
                      <a:srgbClr val="000000"/>
                    </a:solidFill>
                    <a:sym typeface="Comic Sans MS" pitchFamily="66" charset="0"/>
                  </a:rPr>
                  <a:t>Becky Wilson</a:t>
                </a:r>
              </a:p>
              <a:p>
                <a:pPr>
                  <a:buClr>
                    <a:srgbClr val="FFFFFF"/>
                  </a:buClr>
                  <a:buSzPct val="100000"/>
                </a:pPr>
                <a:r>
                  <a:rPr lang="en-US" sz="800" dirty="0">
                    <a:solidFill>
                      <a:srgbClr val="000000"/>
                    </a:solidFill>
                    <a:sym typeface="Comic Sans MS" pitchFamily="66" charset="0"/>
                  </a:rPr>
                  <a:t>123 1st  Ave</a:t>
                </a:r>
              </a:p>
              <a:p>
                <a:pPr>
                  <a:buClr>
                    <a:srgbClr val="FFFFFF"/>
                  </a:buClr>
                  <a:buSzPct val="100000"/>
                </a:pPr>
                <a:r>
                  <a:rPr lang="en-US" sz="800" dirty="0">
                    <a:solidFill>
                      <a:srgbClr val="000000"/>
                    </a:solidFill>
                    <a:sym typeface="Comic Sans MS" pitchFamily="66" charset="0"/>
                  </a:rPr>
                  <a:t>Phoenix AZ</a:t>
                </a:r>
              </a:p>
              <a:p>
                <a:pPr>
                  <a:buClr>
                    <a:srgbClr val="FFFFFF"/>
                  </a:buClr>
                  <a:buSzPct val="100000"/>
                </a:pPr>
                <a:r>
                  <a:rPr lang="en-US" sz="800" dirty="0">
                    <a:solidFill>
                      <a:srgbClr val="000000"/>
                    </a:solidFill>
                    <a:sym typeface="Comic Sans MS" pitchFamily="66" charset="0"/>
                  </a:rPr>
                  <a:t>DOB: </a:t>
                </a:r>
                <a:r>
                  <a:rPr lang="en-US" sz="800" dirty="0" smtClean="0">
                    <a:solidFill>
                      <a:srgbClr val="000000"/>
                    </a:solidFill>
                    <a:sym typeface="Comic Sans MS" pitchFamily="66" charset="0"/>
                  </a:rPr>
                  <a:t>7/4/60</a:t>
                </a:r>
                <a:endParaRPr lang="en-US" sz="800" dirty="0">
                  <a:solidFill>
                    <a:srgbClr val="000000"/>
                  </a:solidFill>
                  <a:sym typeface="Comic Sans MS" pitchFamily="66" charset="0"/>
                </a:endParaRPr>
              </a:p>
            </p:txBody>
          </p:sp>
          <p:sp>
            <p:nvSpPr>
              <p:cNvPr id="73" name="AutoShape 27"/>
              <p:cNvSpPr>
                <a:spLocks noChangeArrowheads="1"/>
              </p:cNvSpPr>
              <p:nvPr/>
            </p:nvSpPr>
            <p:spPr bwMode="auto">
              <a:xfrm>
                <a:off x="4928351" y="5470558"/>
                <a:ext cx="940776" cy="670647"/>
              </a:xfrm>
              <a:prstGeom prst="ellipse">
                <a:avLst/>
              </a:prstGeom>
              <a:solidFill>
                <a:schemeClr val="accent1">
                  <a:lumMod val="40000"/>
                  <a:lumOff val="60000"/>
                </a:schemeClr>
              </a:solidFill>
              <a:ln w="9525">
                <a:noFill/>
                <a:miter lim="800000"/>
                <a:headEnd/>
                <a:tailEnd/>
              </a:ln>
              <a:effectLst/>
            </p:spPr>
            <p:txBody>
              <a:bodyPr wrap="none" anchor="ctr"/>
              <a:lstStyle/>
              <a:p>
                <a:pPr>
                  <a:buClr>
                    <a:srgbClr val="FFFFFF"/>
                  </a:buClr>
                  <a:buSzPct val="100000"/>
                  <a:buFont typeface="Arial" pitchFamily="34" charset="0"/>
                  <a:buNone/>
                </a:pPr>
                <a:r>
                  <a:rPr lang="en-US" sz="800" b="1" dirty="0">
                    <a:solidFill>
                      <a:srgbClr val="000000"/>
                    </a:solidFill>
                    <a:sym typeface="Comic Sans MS" pitchFamily="66" charset="0"/>
                  </a:rPr>
                  <a:t>Rebecca Wilson</a:t>
                </a:r>
              </a:p>
              <a:p>
                <a:pPr>
                  <a:buClr>
                    <a:srgbClr val="FFFFFF"/>
                  </a:buClr>
                  <a:buSzPct val="100000"/>
                  <a:buFont typeface="Arial" pitchFamily="34" charset="0"/>
                  <a:buNone/>
                </a:pPr>
                <a:r>
                  <a:rPr lang="en-US" sz="800" b="1" dirty="0">
                    <a:solidFill>
                      <a:srgbClr val="000000"/>
                    </a:solidFill>
                    <a:sym typeface="Comic Sans MS" pitchFamily="66" charset="0"/>
                  </a:rPr>
                  <a:t>123 1st  Ave</a:t>
                </a:r>
              </a:p>
              <a:p>
                <a:pPr>
                  <a:buClr>
                    <a:srgbClr val="FFFFFF"/>
                  </a:buClr>
                  <a:buSzPct val="100000"/>
                  <a:buFont typeface="Arial" pitchFamily="34" charset="0"/>
                  <a:buNone/>
                </a:pPr>
                <a:r>
                  <a:rPr lang="en-US" sz="800" b="1" dirty="0">
                    <a:solidFill>
                      <a:srgbClr val="000000"/>
                    </a:solidFill>
                    <a:sym typeface="Comic Sans MS" pitchFamily="66" charset="0"/>
                  </a:rPr>
                  <a:t>Phoenix AZ</a:t>
                </a:r>
              </a:p>
            </p:txBody>
          </p:sp>
          <p:sp>
            <p:nvSpPr>
              <p:cNvPr id="74" name="AutoShape 28"/>
              <p:cNvSpPr>
                <a:spLocks noChangeArrowheads="1"/>
              </p:cNvSpPr>
              <p:nvPr/>
            </p:nvSpPr>
            <p:spPr bwMode="auto">
              <a:xfrm>
                <a:off x="5632748" y="4646612"/>
                <a:ext cx="850968" cy="476250"/>
              </a:xfrm>
              <a:prstGeom prst="rightArrow">
                <a:avLst>
                  <a:gd name="adj1" fmla="val 50000"/>
                  <a:gd name="adj2" fmla="val 30333"/>
                </a:avLst>
              </a:prstGeom>
              <a:solidFill>
                <a:srgbClr val="F4FDA1"/>
              </a:solidFill>
              <a:ln w="9525">
                <a:noFill/>
                <a:miter lim="800000"/>
                <a:headEnd/>
                <a:tailEnd/>
              </a:ln>
              <a:effectLst/>
            </p:spPr>
            <p:txBody>
              <a:bodyPr wrap="none" anchor="ctr"/>
              <a:lstStyle/>
              <a:p>
                <a:pPr algn="ctr" eaLnBrk="0" hangingPunct="0">
                  <a:buFont typeface="Arial" pitchFamily="34" charset="0"/>
                  <a:buNone/>
                </a:pPr>
                <a:r>
                  <a:rPr lang="en-US" sz="800" b="1" dirty="0" smtClean="0">
                    <a:solidFill>
                      <a:srgbClr val="4D4D4D"/>
                    </a:solidFill>
                    <a:ea typeface="ＭＳ Ｐゴシック" pitchFamily="-80" charset="-128"/>
                    <a:sym typeface="Arial" pitchFamily="34" charset="0"/>
                  </a:rPr>
                  <a:t> Married &amp; Move</a:t>
                </a:r>
                <a:endParaRPr lang="en-US" sz="800" b="1" dirty="0">
                  <a:solidFill>
                    <a:srgbClr val="4D4D4D"/>
                  </a:solidFill>
                  <a:ea typeface="ＭＳ Ｐゴシック" pitchFamily="-80" charset="-128"/>
                  <a:sym typeface="Arial" pitchFamily="34" charset="0"/>
                </a:endParaRPr>
              </a:p>
            </p:txBody>
          </p:sp>
          <p:sp>
            <p:nvSpPr>
              <p:cNvPr id="75" name="AutoShape 29"/>
              <p:cNvSpPr>
                <a:spLocks noChangeArrowheads="1"/>
              </p:cNvSpPr>
              <p:nvPr/>
            </p:nvSpPr>
            <p:spPr bwMode="auto">
              <a:xfrm rot="2514050">
                <a:off x="6053784" y="5005436"/>
                <a:ext cx="330682" cy="907828"/>
              </a:xfrm>
              <a:prstGeom prst="downArrow">
                <a:avLst/>
              </a:prstGeom>
              <a:solidFill>
                <a:srgbClr val="F4FDA1"/>
              </a:solidFill>
              <a:ln w="9525">
                <a:noFill/>
                <a:miter lim="800000"/>
                <a:headEnd/>
                <a:tailEnd/>
              </a:ln>
              <a:effectLst/>
            </p:spPr>
            <p:txBody>
              <a:bodyPr wrap="none" anchor="ctr"/>
              <a:lstStyle/>
              <a:p>
                <a:pPr algn="ctr" eaLnBrk="0" hangingPunct="0">
                  <a:buFont typeface="Arial" pitchFamily="34" charset="0"/>
                  <a:buNone/>
                </a:pPr>
                <a:r>
                  <a:rPr lang="en-US" sz="800" b="1" dirty="0" smtClean="0">
                    <a:solidFill>
                      <a:srgbClr val="4D4D4D"/>
                    </a:solidFill>
                    <a:sym typeface="Arial" pitchFamily="34" charset="0"/>
                  </a:rPr>
                  <a:t>Name</a:t>
                </a:r>
              </a:p>
              <a:p>
                <a:pPr algn="ctr" eaLnBrk="0" hangingPunct="0">
                  <a:buFont typeface="Arial" pitchFamily="34" charset="0"/>
                  <a:buNone/>
                </a:pPr>
                <a:r>
                  <a:rPr lang="en-US" sz="800" b="1" dirty="0" smtClean="0">
                    <a:solidFill>
                      <a:srgbClr val="4D4D4D"/>
                    </a:solidFill>
                    <a:sym typeface="Arial" pitchFamily="34" charset="0"/>
                  </a:rPr>
                  <a:t>Change</a:t>
                </a:r>
              </a:p>
            </p:txBody>
          </p:sp>
        </p:grpSp>
        <p:sp>
          <p:nvSpPr>
            <p:cNvPr id="76" name="AutoShape 23"/>
            <p:cNvSpPr>
              <a:spLocks noChangeArrowheads="1"/>
            </p:cNvSpPr>
            <p:nvPr/>
          </p:nvSpPr>
          <p:spPr bwMode="auto">
            <a:xfrm>
              <a:off x="6030409" y="4246695"/>
              <a:ext cx="1180618" cy="335667"/>
            </a:xfrm>
            <a:prstGeom prst="rightArrow">
              <a:avLst/>
            </a:prstGeom>
            <a:solidFill>
              <a:srgbClr val="000000"/>
            </a:solidFill>
            <a:ln w="9525">
              <a:noFill/>
              <a:miter lim="800000"/>
              <a:headEnd/>
              <a:tailEnd/>
            </a:ln>
            <a:effectLst/>
          </p:spPr>
          <p:txBody>
            <a:bodyPr wrap="none" anchor="ctr"/>
            <a:lstStyle/>
            <a:p>
              <a:pPr algn="ctr">
                <a:buClr>
                  <a:srgbClr val="FFFFFF"/>
                </a:buClr>
                <a:buSzPct val="100000"/>
                <a:buFont typeface="Arial" pitchFamily="34" charset="0"/>
                <a:buNone/>
              </a:pPr>
              <a:r>
                <a:rPr lang="en-US" sz="800" b="1" dirty="0">
                  <a:solidFill>
                    <a:schemeClr val="bg1"/>
                  </a:solidFill>
                  <a:ea typeface="ＭＳ Ｐゴシック" pitchFamily="-80" charset="-128"/>
                  <a:sym typeface="Comic Sans MS" pitchFamily="66" charset="0"/>
                </a:rPr>
                <a:t>Link = ABC123</a:t>
              </a:r>
            </a:p>
          </p:txBody>
        </p:sp>
        <p:sp>
          <p:nvSpPr>
            <p:cNvPr id="80" name="Rectangle 79"/>
            <p:cNvSpPr/>
            <p:nvPr/>
          </p:nvSpPr>
          <p:spPr>
            <a:xfrm>
              <a:off x="3505200" y="3276600"/>
              <a:ext cx="1091795" cy="369332"/>
            </a:xfrm>
            <a:prstGeom prst="rect">
              <a:avLst/>
            </a:prstGeom>
          </p:spPr>
          <p:txBody>
            <a:bodyPr wrap="square">
              <a:spAutoFit/>
            </a:bodyPr>
            <a:lstStyle/>
            <a:p>
              <a:r>
                <a:rPr lang="en-US" dirty="0" smtClean="0">
                  <a:solidFill>
                    <a:srgbClr val="FFFFFF"/>
                  </a:solidFill>
                  <a:sym typeface="Arial" pitchFamily="34" charset="0"/>
                </a:rPr>
                <a:t>AbiliTec</a:t>
              </a:r>
              <a:r>
                <a:rPr lang="en-US" baseline="30000" dirty="0" smtClean="0">
                  <a:solidFill>
                    <a:srgbClr val="FFFFFF"/>
                  </a:solidFill>
                  <a:cs typeface="Arial" pitchFamily="34" charset="0"/>
                  <a:sym typeface="Arial" pitchFamily="34" charset="0"/>
                </a:rPr>
                <a:t>®</a:t>
              </a:r>
              <a:endParaRPr lang="en-US" dirty="0">
                <a:solidFill>
                  <a:srgbClr val="FFFFFF"/>
                </a:solidFill>
              </a:endParaRPr>
            </a:p>
          </p:txBody>
        </p:sp>
        <p:sp>
          <p:nvSpPr>
            <p:cNvPr id="81" name="Flowchart: Magnetic Disk 80"/>
            <p:cNvSpPr/>
            <p:nvPr/>
          </p:nvSpPr>
          <p:spPr bwMode="auto">
            <a:xfrm>
              <a:off x="312516" y="4061516"/>
              <a:ext cx="1099596" cy="694481"/>
            </a:xfrm>
            <a:prstGeom prst="flowChartMagneticDisk">
              <a:avLst/>
            </a:prstGeom>
            <a:solidFill>
              <a:schemeClr val="accent3">
                <a:lumMod val="75000"/>
              </a:schemeClr>
            </a:solidFill>
            <a:ln w="9525" cap="flat" cmpd="sng" algn="ctr">
              <a:solidFill>
                <a:schemeClr val="accent4">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400" b="1" dirty="0">
                  <a:solidFill>
                    <a:srgbClr val="FFFFFF"/>
                  </a:solidFill>
                </a:rPr>
                <a:t> </a:t>
              </a:r>
              <a:r>
                <a:rPr lang="en-US" sz="1400" b="1" dirty="0" smtClean="0">
                  <a:solidFill>
                    <a:srgbClr val="FFFFFF"/>
                  </a:solidFill>
                </a:rPr>
                <a:t>    Data</a:t>
              </a:r>
            </a:p>
          </p:txBody>
        </p:sp>
        <p:sp>
          <p:nvSpPr>
            <p:cNvPr id="82" name="TextBox 81"/>
            <p:cNvSpPr txBox="1"/>
            <p:nvPr/>
          </p:nvSpPr>
          <p:spPr>
            <a:xfrm>
              <a:off x="208345" y="4828163"/>
              <a:ext cx="1759351" cy="1877437"/>
            </a:xfrm>
            <a:prstGeom prst="rect">
              <a:avLst/>
            </a:prstGeom>
            <a:noFill/>
          </p:spPr>
          <p:txBody>
            <a:bodyPr wrap="square" rtlCol="0">
              <a:spAutoFit/>
            </a:bodyPr>
            <a:lstStyle/>
            <a:p>
              <a:r>
                <a:rPr lang="en-US" sz="1100" dirty="0" smtClean="0">
                  <a:solidFill>
                    <a:schemeClr val="tx2"/>
                  </a:solidFill>
                </a:rPr>
                <a:t>Becky Smith, IL? </a:t>
              </a:r>
            </a:p>
            <a:p>
              <a:r>
                <a:rPr lang="en-US" sz="1100" dirty="0" smtClean="0">
                  <a:solidFill>
                    <a:schemeClr val="tx2"/>
                  </a:solidFill>
                </a:rPr>
                <a:t>Rebecca Wilson, AZ? </a:t>
              </a:r>
            </a:p>
            <a:p>
              <a:r>
                <a:rPr lang="en-US" sz="1100" dirty="0" smtClean="0">
                  <a:solidFill>
                    <a:schemeClr val="tx2"/>
                  </a:solidFill>
                </a:rPr>
                <a:t>Becky Wilson? GA?</a:t>
              </a:r>
            </a:p>
            <a:p>
              <a:pPr>
                <a:buClr>
                  <a:srgbClr val="FFFFFF"/>
                </a:buClr>
                <a:buSzPct val="100000"/>
                <a:buFont typeface="Arial" charset="0"/>
                <a:buNone/>
              </a:pPr>
              <a:r>
                <a:rPr lang="en-US" sz="1100" dirty="0" smtClean="0">
                  <a:solidFill>
                    <a:schemeClr val="tx2"/>
                  </a:solidFill>
                  <a:sym typeface="Comic Sans MS" pitchFamily="66" charset="0"/>
                </a:rPr>
                <a:t>120 Main Ave, GA</a:t>
              </a:r>
              <a:r>
                <a:rPr lang="en-US" sz="1200" dirty="0" smtClean="0">
                  <a:solidFill>
                    <a:schemeClr val="tx2"/>
                  </a:solidFill>
                  <a:sym typeface="Comic Sans MS" pitchFamily="66" charset="0"/>
                </a:rPr>
                <a:t>?</a:t>
              </a:r>
            </a:p>
            <a:p>
              <a:r>
                <a:rPr lang="en-US" sz="1400" dirty="0" smtClean="0">
                  <a:solidFill>
                    <a:schemeClr val="bg2"/>
                  </a:solidFill>
                </a:rPr>
                <a:t> </a:t>
              </a:r>
            </a:p>
            <a:p>
              <a:endParaRPr lang="en-US" dirty="0" smtClean="0">
                <a:solidFill>
                  <a:schemeClr val="bg2"/>
                </a:solidFill>
              </a:endParaRPr>
            </a:p>
            <a:p>
              <a:endParaRPr lang="en-US" dirty="0" smtClean="0">
                <a:solidFill>
                  <a:schemeClr val="bg2"/>
                </a:solidFill>
              </a:endParaRPr>
            </a:p>
            <a:p>
              <a:endParaRPr lang="en-US" dirty="0">
                <a:solidFill>
                  <a:schemeClr val="bg2"/>
                </a:solidFill>
              </a:endParaRPr>
            </a:p>
          </p:txBody>
        </p:sp>
        <p:sp>
          <p:nvSpPr>
            <p:cNvPr id="83" name="TextBox 82"/>
            <p:cNvSpPr txBox="1"/>
            <p:nvPr/>
          </p:nvSpPr>
          <p:spPr>
            <a:xfrm>
              <a:off x="7148686" y="4766415"/>
              <a:ext cx="1955409" cy="1723549"/>
            </a:xfrm>
            <a:prstGeom prst="rect">
              <a:avLst/>
            </a:prstGeom>
            <a:noFill/>
          </p:spPr>
          <p:txBody>
            <a:bodyPr wrap="square" rtlCol="0">
              <a:spAutoFit/>
            </a:bodyPr>
            <a:lstStyle/>
            <a:p>
              <a:r>
                <a:rPr lang="en-US" sz="1100" dirty="0" smtClean="0">
                  <a:solidFill>
                    <a:schemeClr val="tx2"/>
                  </a:solidFill>
                </a:rPr>
                <a:t>Rebecca Jones</a:t>
              </a:r>
            </a:p>
            <a:p>
              <a:pPr>
                <a:buClr>
                  <a:srgbClr val="FFFFFF"/>
                </a:buClr>
                <a:buSzPct val="100000"/>
                <a:buFont typeface="Arial" pitchFamily="34" charset="0"/>
                <a:buNone/>
              </a:pPr>
              <a:r>
                <a:rPr lang="en-US" sz="1100" dirty="0" smtClean="0">
                  <a:solidFill>
                    <a:schemeClr val="tx2"/>
                  </a:solidFill>
                  <a:sym typeface="Comic Sans MS" pitchFamily="66" charset="0"/>
                </a:rPr>
                <a:t>12 Main St</a:t>
              </a:r>
            </a:p>
            <a:p>
              <a:pPr>
                <a:buClr>
                  <a:srgbClr val="FFFFFF"/>
                </a:buClr>
                <a:buSzPct val="100000"/>
              </a:pPr>
              <a:r>
                <a:rPr lang="en-US" sz="1100" dirty="0" smtClean="0">
                  <a:solidFill>
                    <a:schemeClr val="tx2"/>
                  </a:solidFill>
                  <a:sym typeface="Comic Sans MS" pitchFamily="66" charset="0"/>
                </a:rPr>
                <a:t>Atlanta, GA</a:t>
              </a:r>
            </a:p>
            <a:p>
              <a:pPr>
                <a:buClr>
                  <a:srgbClr val="FFFFFF"/>
                </a:buClr>
                <a:buSzPct val="100000"/>
                <a:buFont typeface="Arial" pitchFamily="34" charset="0"/>
                <a:buNone/>
              </a:pPr>
              <a:r>
                <a:rPr lang="en-US" sz="1100" dirty="0" smtClean="0">
                  <a:solidFill>
                    <a:schemeClr val="tx2"/>
                  </a:solidFill>
                  <a:sym typeface="Comic Sans MS" pitchFamily="66" charset="0"/>
                </a:rPr>
                <a:t>30301-0708</a:t>
              </a:r>
            </a:p>
            <a:p>
              <a:pPr>
                <a:buClr>
                  <a:srgbClr val="FFFFFF"/>
                </a:buClr>
                <a:buSzPct val="100000"/>
              </a:pPr>
              <a:r>
                <a:rPr lang="en-US" sz="1100" dirty="0" smtClean="0">
                  <a:solidFill>
                    <a:schemeClr val="tx2"/>
                  </a:solidFill>
                  <a:sym typeface="Comic Sans MS" pitchFamily="66" charset="0"/>
                </a:rPr>
                <a:t>(312) 223-0065</a:t>
              </a:r>
            </a:p>
            <a:p>
              <a:pPr>
                <a:buClr>
                  <a:srgbClr val="FFFFFF"/>
                </a:buClr>
                <a:buSzPct val="100000"/>
              </a:pPr>
              <a:r>
                <a:rPr lang="en-US" sz="1100" dirty="0" smtClean="0">
                  <a:solidFill>
                    <a:schemeClr val="tx2"/>
                  </a:solidFill>
                  <a:sym typeface="Comic Sans MS" pitchFamily="66" charset="0"/>
                </a:rPr>
                <a:t>(312) 223-0065</a:t>
              </a:r>
            </a:p>
            <a:p>
              <a:pPr>
                <a:buClr>
                  <a:srgbClr val="FFFFFF"/>
                </a:buClr>
                <a:buSzPct val="100000"/>
                <a:buFont typeface="Arial" pitchFamily="34" charset="0"/>
                <a:buNone/>
              </a:pPr>
              <a:r>
                <a:rPr lang="en-US" sz="1100" dirty="0" smtClean="0">
                  <a:solidFill>
                    <a:schemeClr val="tx2"/>
                  </a:solidFill>
                  <a:sym typeface="Comic Sans MS" pitchFamily="66" charset="0"/>
                </a:rPr>
                <a:t>Rjones@yahoo.com</a:t>
              </a:r>
            </a:p>
            <a:p>
              <a:pPr>
                <a:buClr>
                  <a:srgbClr val="FFFFFF"/>
                </a:buClr>
                <a:buSzPct val="100000"/>
                <a:buFont typeface="Arial" pitchFamily="34" charset="0"/>
                <a:buNone/>
              </a:pPr>
              <a:r>
                <a:rPr lang="en-US" sz="1100" dirty="0" smtClean="0">
                  <a:solidFill>
                    <a:schemeClr val="tx2"/>
                  </a:solidFill>
                  <a:sym typeface="Comic Sans MS" pitchFamily="66" charset="0"/>
                </a:rPr>
                <a:t>Rebecca@business.com</a:t>
              </a:r>
            </a:p>
            <a:p>
              <a:pPr>
                <a:buClr>
                  <a:srgbClr val="FFFFFF"/>
                </a:buClr>
                <a:buSzPct val="100000"/>
                <a:buFont typeface="Arial" pitchFamily="34" charset="0"/>
                <a:buNone/>
              </a:pPr>
              <a:endParaRPr lang="en-US" dirty="0">
                <a:solidFill>
                  <a:schemeClr val="tx2"/>
                </a:solidFill>
              </a:endParaRPr>
            </a:p>
          </p:txBody>
        </p:sp>
        <p:pic>
          <p:nvPicPr>
            <p:cNvPr id="89" name="Content Placeholder 3" descr="ScreenHunter_05 Jan. 03 18.47.jpg"/>
            <p:cNvPicPr>
              <a:picLocks noChangeAspect="1"/>
            </p:cNvPicPr>
            <p:nvPr/>
          </p:nvPicPr>
          <p:blipFill>
            <a:blip r:embed="rId4" cstate="print"/>
            <a:srcRect/>
            <a:stretch>
              <a:fillRect/>
            </a:stretch>
          </p:blipFill>
          <p:spPr bwMode="auto">
            <a:xfrm>
              <a:off x="243068" y="3354571"/>
              <a:ext cx="332458" cy="691511"/>
            </a:xfrm>
            <a:prstGeom prst="rect">
              <a:avLst/>
            </a:prstGeom>
            <a:solidFill>
              <a:srgbClr val="92D050"/>
            </a:solidFill>
            <a:ln w="9525">
              <a:noFill/>
              <a:miter lim="800000"/>
              <a:headEnd/>
              <a:tailEnd/>
            </a:ln>
          </p:spPr>
        </p:pic>
        <p:pic>
          <p:nvPicPr>
            <p:cNvPr id="90" name="Content Placeholder 3" descr="ScreenHunter_05 Jan. 03 18.47.jpg"/>
            <p:cNvPicPr>
              <a:picLocks noChangeAspect="1"/>
            </p:cNvPicPr>
            <p:nvPr/>
          </p:nvPicPr>
          <p:blipFill>
            <a:blip r:embed="rId4" cstate="print"/>
            <a:srcRect/>
            <a:stretch>
              <a:fillRect/>
            </a:stretch>
          </p:blipFill>
          <p:spPr bwMode="auto">
            <a:xfrm>
              <a:off x="569088" y="3283107"/>
              <a:ext cx="332458" cy="691511"/>
            </a:xfrm>
            <a:prstGeom prst="rect">
              <a:avLst/>
            </a:prstGeom>
            <a:solidFill>
              <a:srgbClr val="92D050"/>
            </a:solidFill>
            <a:ln w="9525">
              <a:noFill/>
              <a:miter lim="800000"/>
              <a:headEnd/>
              <a:tailEnd/>
            </a:ln>
          </p:spPr>
        </p:pic>
        <p:pic>
          <p:nvPicPr>
            <p:cNvPr id="91" name="Content Placeholder 3" descr="ScreenHunter_05 Jan. 03 18.47.jpg"/>
            <p:cNvPicPr>
              <a:picLocks noChangeAspect="1"/>
            </p:cNvPicPr>
            <p:nvPr/>
          </p:nvPicPr>
          <p:blipFill>
            <a:blip r:embed="rId4" cstate="print"/>
            <a:srcRect/>
            <a:stretch>
              <a:fillRect/>
            </a:stretch>
          </p:blipFill>
          <p:spPr bwMode="auto">
            <a:xfrm>
              <a:off x="883534" y="3331335"/>
              <a:ext cx="332458" cy="691511"/>
            </a:xfrm>
            <a:prstGeom prst="rect">
              <a:avLst/>
            </a:prstGeom>
            <a:solidFill>
              <a:srgbClr val="92D050"/>
            </a:solidFill>
            <a:ln w="9525">
              <a:noFill/>
              <a:miter lim="800000"/>
              <a:headEnd/>
              <a:tailEnd/>
            </a:ln>
          </p:spPr>
        </p:pic>
        <p:pic>
          <p:nvPicPr>
            <p:cNvPr id="92" name="Content Placeholder 3" descr="ScreenHunter_05 Jan. 03 18.47.jpg"/>
            <p:cNvPicPr>
              <a:picLocks noChangeAspect="1"/>
            </p:cNvPicPr>
            <p:nvPr/>
          </p:nvPicPr>
          <p:blipFill>
            <a:blip r:embed="rId4" cstate="print"/>
            <a:srcRect/>
            <a:stretch>
              <a:fillRect/>
            </a:stretch>
          </p:blipFill>
          <p:spPr bwMode="auto">
            <a:xfrm>
              <a:off x="1197980" y="3371933"/>
              <a:ext cx="332458" cy="691511"/>
            </a:xfrm>
            <a:prstGeom prst="rect">
              <a:avLst/>
            </a:prstGeom>
            <a:solidFill>
              <a:srgbClr val="92D050"/>
            </a:solidFill>
            <a:ln w="9525">
              <a:noFill/>
              <a:miter lim="800000"/>
              <a:headEnd/>
              <a:tailEnd/>
            </a:ln>
          </p:spPr>
        </p:pic>
        <p:sp>
          <p:nvSpPr>
            <p:cNvPr id="25" name="AutoShape 23"/>
            <p:cNvSpPr>
              <a:spLocks noChangeArrowheads="1"/>
            </p:cNvSpPr>
            <p:nvPr/>
          </p:nvSpPr>
          <p:spPr bwMode="auto">
            <a:xfrm>
              <a:off x="1688121" y="4328597"/>
              <a:ext cx="751611" cy="225085"/>
            </a:xfrm>
            <a:prstGeom prst="rightArrow">
              <a:avLst/>
            </a:prstGeom>
            <a:solidFill>
              <a:srgbClr val="000000"/>
            </a:solidFill>
            <a:ln w="9525">
              <a:noFill/>
              <a:miter lim="800000"/>
              <a:headEnd/>
              <a:tailEnd/>
            </a:ln>
            <a:effectLst/>
          </p:spPr>
          <p:txBody>
            <a:bodyPr wrap="none" anchor="ctr"/>
            <a:lstStyle/>
            <a:p>
              <a:pPr algn="ctr">
                <a:buClr>
                  <a:srgbClr val="FFFFFF"/>
                </a:buClr>
                <a:buSzPct val="100000"/>
                <a:buFont typeface="Arial" pitchFamily="34" charset="0"/>
                <a:buNone/>
              </a:pPr>
              <a:endParaRPr lang="en-US" sz="800" b="1" dirty="0">
                <a:solidFill>
                  <a:schemeClr val="bg1"/>
                </a:solidFill>
                <a:ea typeface="ＭＳ Ｐゴシック" pitchFamily="-80" charset="-128"/>
                <a:sym typeface="Comic Sans MS" pitchFamily="66" charset="0"/>
              </a:endParaRPr>
            </a:p>
          </p:txBody>
        </p:sp>
      </p:grpSp>
      <p:sp>
        <p:nvSpPr>
          <p:cNvPr id="26" name="Title 1"/>
          <p:cNvSpPr txBox="1">
            <a:spLocks/>
          </p:cNvSpPr>
          <p:nvPr/>
        </p:nvSpPr>
        <p:spPr>
          <a:xfrm>
            <a:off x="598488" y="328680"/>
            <a:ext cx="8070850" cy="1143000"/>
          </a:xfrm>
          <a:prstGeom prst="rect">
            <a:avLst/>
          </a:prstGeom>
        </p:spPr>
        <p:txBody>
          <a:bodyPr vert="horz" lIns="0" tIns="0" rIns="0" bIns="0" rtlCol="0" anchor="ctr">
            <a:noAutofit/>
          </a:bodyPr>
          <a:lstStyle/>
          <a:p>
            <a:pPr>
              <a:lnSpc>
                <a:spcPct val="85000"/>
              </a:lnSpc>
              <a:spcBef>
                <a:spcPct val="0"/>
              </a:spcBef>
            </a:pPr>
            <a:endParaRPr kumimoji="0" lang="en-US" sz="2800" b="0" i="0" u="none" strike="noStrike" kern="1200" cap="none" spc="0" normalizeH="0" baseline="0" noProof="0" dirty="0" smtClean="0">
              <a:ln>
                <a:noFill/>
              </a:ln>
              <a:solidFill>
                <a:srgbClr val="FFC000"/>
              </a:solidFill>
              <a:effectLst/>
              <a:uLnTx/>
              <a:uFillTx/>
              <a:latin typeface="+mj-lt"/>
              <a:ea typeface="+mj-ea"/>
              <a:cs typeface="+mj-cs"/>
            </a:endParaRPr>
          </a:p>
        </p:txBody>
      </p:sp>
      <p:sp>
        <p:nvSpPr>
          <p:cNvPr id="29" name="Footer Placeholder 1"/>
          <p:cNvSpPr>
            <a:spLocks noGrp="1"/>
          </p:cNvSpPr>
          <p:nvPr>
            <p:ph type="ftr" sz="quarter" idx="10"/>
          </p:nvPr>
        </p:nvSpPr>
        <p:spPr/>
        <p:txBody>
          <a:bodyPr/>
          <a:lstStyle/>
          <a:p>
            <a:pPr>
              <a:defRPr/>
            </a:pPr>
            <a:r>
              <a:rPr lang="en-US" dirty="0" smtClean="0"/>
              <a:t>For internal use only.  Not intended for inspection by, or distribution or quotation to the general public. </a:t>
            </a:r>
            <a:endParaRPr lang="en-US" dirty="0"/>
          </a:p>
        </p:txBody>
      </p:sp>
      <p:sp>
        <p:nvSpPr>
          <p:cNvPr id="4" name="Title 3"/>
          <p:cNvSpPr>
            <a:spLocks noGrp="1"/>
          </p:cNvSpPr>
          <p:nvPr>
            <p:ph type="title"/>
          </p:nvPr>
        </p:nvSpPr>
        <p:spPr/>
        <p:txBody>
          <a:bodyPr/>
          <a:lstStyle/>
          <a:p>
            <a:r>
              <a:rPr lang="en-US" dirty="0"/>
              <a:t>Current </a:t>
            </a:r>
            <a:r>
              <a:rPr lang="en-US" dirty="0" smtClean="0"/>
              <a:t>Services from </a:t>
            </a:r>
            <a:r>
              <a:rPr lang="en-US" dirty="0" smtClean="0"/>
              <a:t> ACME </a:t>
            </a:r>
            <a:endParaRPr lang="en-US" dirty="0"/>
          </a:p>
        </p:txBody>
      </p:sp>
      <p:sp>
        <p:nvSpPr>
          <p:cNvPr id="6" name="Content Placeholder 5"/>
          <p:cNvSpPr>
            <a:spLocks noGrp="1"/>
          </p:cNvSpPr>
          <p:nvPr>
            <p:ph sz="quarter" idx="12"/>
          </p:nvPr>
        </p:nvSpPr>
        <p:spPr/>
        <p:txBody>
          <a:bodyPr/>
          <a:lstStyle/>
          <a:p>
            <a:pPr marL="0" indent="0">
              <a:buNone/>
            </a:pPr>
            <a:r>
              <a:rPr lang="en-US" sz="1200" dirty="0" smtClean="0"/>
              <a:t>IM’s </a:t>
            </a:r>
            <a:r>
              <a:rPr lang="en-US" sz="1200" dirty="0" smtClean="0"/>
              <a:t>largest </a:t>
            </a:r>
            <a:r>
              <a:rPr lang="en-US" sz="1200" dirty="0"/>
              <a:t>expense is the </a:t>
            </a:r>
            <a:r>
              <a:rPr lang="en-US" sz="1200" dirty="0" err="1"/>
              <a:t>AbiliTec</a:t>
            </a:r>
            <a:r>
              <a:rPr lang="en-US" sz="1200" dirty="0"/>
              <a:t> services at $1.2 </a:t>
            </a:r>
            <a:r>
              <a:rPr lang="en-US" sz="1200" dirty="0" smtClean="0"/>
              <a:t>million, </a:t>
            </a:r>
            <a:r>
              <a:rPr lang="en-US" sz="1200" dirty="0"/>
              <a:t>which internally we call “</a:t>
            </a:r>
            <a:r>
              <a:rPr lang="en-US" sz="1200" dirty="0" smtClean="0"/>
              <a:t>pinning.” This service is </a:t>
            </a:r>
            <a:r>
              <a:rPr lang="en-US" sz="1200" dirty="0"/>
              <a:t>essential for identifying lead </a:t>
            </a:r>
            <a:r>
              <a:rPr lang="en-US" sz="1200" dirty="0" smtClean="0"/>
              <a:t>conversion.</a:t>
            </a:r>
            <a:endParaRPr lang="en-US" sz="1200" dirty="0"/>
          </a:p>
        </p:txBody>
      </p:sp>
    </p:spTree>
    <p:custDataLst>
      <p:tags r:id="rId1"/>
    </p:custDataLst>
    <p:extLst>
      <p:ext uri="{BB962C8B-B14F-4D97-AF65-F5344CB8AC3E}">
        <p14:creationId xmlns:p14="http://schemas.microsoft.com/office/powerpoint/2010/main" val="10147385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a:t>
            </a:r>
            <a:endParaRPr lang="en-US" dirty="0"/>
          </a:p>
        </p:txBody>
      </p:sp>
      <p:sp>
        <p:nvSpPr>
          <p:cNvPr id="7" name="Text Placeholder 6"/>
          <p:cNvSpPr>
            <a:spLocks noGrp="1"/>
          </p:cNvSpPr>
          <p:nvPr>
            <p:ph type="body" sz="quarter" idx="12"/>
          </p:nvPr>
        </p:nvSpPr>
        <p:spPr>
          <a:xfrm>
            <a:off x="639763" y="2524124"/>
            <a:ext cx="7955280" cy="3749040"/>
          </a:xfrm>
        </p:spPr>
        <p:txBody>
          <a:bodyPr/>
          <a:lstStyle/>
          <a:p>
            <a:r>
              <a:rPr lang="en-US" dirty="0"/>
              <a:t>Objective and Background</a:t>
            </a:r>
          </a:p>
          <a:p>
            <a:r>
              <a:rPr lang="en-US" dirty="0" smtClean="0"/>
              <a:t>IM’s </a:t>
            </a:r>
            <a:r>
              <a:rPr lang="en-US" dirty="0"/>
              <a:t>Charter is Targeting </a:t>
            </a:r>
            <a:r>
              <a:rPr lang="en-US" dirty="0" smtClean="0"/>
              <a:t>COMPANY </a:t>
            </a:r>
            <a:r>
              <a:rPr lang="en-US" dirty="0"/>
              <a:t>Success</a:t>
            </a:r>
          </a:p>
          <a:p>
            <a:r>
              <a:rPr lang="en-US" dirty="0"/>
              <a:t>Example of Predictive Analytics in Action: CRM for the </a:t>
            </a:r>
            <a:r>
              <a:rPr lang="en-US" dirty="0" smtClean="0"/>
              <a:t>ABC</a:t>
            </a:r>
            <a:endParaRPr lang="en-US" dirty="0"/>
          </a:p>
          <a:p>
            <a:r>
              <a:rPr lang="en-US" dirty="0"/>
              <a:t>Example of Predictive Analytics in Action: </a:t>
            </a:r>
            <a:r>
              <a:rPr lang="en-US" dirty="0" smtClean="0"/>
              <a:t>Claims </a:t>
            </a:r>
            <a:r>
              <a:rPr lang="en-US" dirty="0"/>
              <a:t>Fraud</a:t>
            </a:r>
          </a:p>
          <a:p>
            <a:r>
              <a:rPr lang="en-US" dirty="0" smtClean="0"/>
              <a:t>IM </a:t>
            </a:r>
            <a:r>
              <a:rPr lang="en-US" dirty="0"/>
              <a:t>Data Asset – Data vs. Information &amp; Knowledge</a:t>
            </a:r>
          </a:p>
          <a:p>
            <a:r>
              <a:rPr lang="en-US" dirty="0" smtClean="0"/>
              <a:t>Strategic </a:t>
            </a:r>
            <a:r>
              <a:rPr lang="en-US" dirty="0"/>
              <a:t>Areas of Focus for </a:t>
            </a:r>
            <a:r>
              <a:rPr lang="en-US" dirty="0" smtClean="0"/>
              <a:t>IM</a:t>
            </a:r>
            <a:endParaRPr lang="en-US" dirty="0"/>
          </a:p>
          <a:p>
            <a:r>
              <a:rPr lang="en-US" dirty="0"/>
              <a:t>Fast Forward – Analytics at </a:t>
            </a:r>
            <a:r>
              <a:rPr lang="en-US" dirty="0" smtClean="0"/>
              <a:t>COMPANY </a:t>
            </a:r>
            <a:r>
              <a:rPr lang="en-US" dirty="0"/>
              <a:t>in 2018</a:t>
            </a:r>
          </a:p>
          <a:p>
            <a:r>
              <a:rPr lang="en-US" dirty="0"/>
              <a:t>Conclusions – Moving Forward</a:t>
            </a:r>
          </a:p>
          <a:p>
            <a:r>
              <a:rPr lang="en-US" dirty="0"/>
              <a:t>Appendix</a:t>
            </a:r>
          </a:p>
        </p:txBody>
      </p:sp>
      <p:sp>
        <p:nvSpPr>
          <p:cNvPr id="4" name="Footer Placeholder 3"/>
          <p:cNvSpPr>
            <a:spLocks noGrp="1"/>
          </p:cNvSpPr>
          <p:nvPr>
            <p:ph type="ftr" sz="quarter" idx="13"/>
          </p:nvPr>
        </p:nvSpPr>
        <p:spPr/>
        <p:txBody>
          <a:bodyPr/>
          <a:lstStyle/>
          <a:p>
            <a:pPr>
              <a:defRPr/>
            </a:pPr>
            <a:r>
              <a:rPr lang="en-US" smtClean="0"/>
              <a:t>For internal use only.  Not intended for inspection by, or distribution or quotation to the general public. </a:t>
            </a:r>
            <a:endParaRPr lang="en-US" dirty="0"/>
          </a:p>
        </p:txBody>
      </p:sp>
      <p:sp>
        <p:nvSpPr>
          <p:cNvPr id="5" name="Slide Number Placeholder 4"/>
          <p:cNvSpPr>
            <a:spLocks noGrp="1"/>
          </p:cNvSpPr>
          <p:nvPr>
            <p:ph type="sldNum" sz="quarter" idx="14"/>
          </p:nvPr>
        </p:nvSpPr>
        <p:spPr/>
        <p:txBody>
          <a:bodyPr/>
          <a:lstStyle/>
          <a:p>
            <a:pPr>
              <a:defRPr/>
            </a:pPr>
            <a:fld id="{F354D962-509C-4AC4-9D85-E7A8203B7C25}" type="slidenum">
              <a:rPr lang="en-US" smtClean="0"/>
              <a:pPr>
                <a:defRPr/>
              </a:pPr>
              <a:t>2</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For internal use only.  Not intended for inspection by, or distribution or quotation to the general public. </a:t>
            </a:r>
            <a:endParaRPr lang="en-US" dirty="0"/>
          </a:p>
        </p:txBody>
      </p:sp>
      <p:sp>
        <p:nvSpPr>
          <p:cNvPr id="5" name="Slide Number Placeholder 4"/>
          <p:cNvSpPr>
            <a:spLocks noGrp="1"/>
          </p:cNvSpPr>
          <p:nvPr>
            <p:ph type="sldNum" sz="quarter" idx="11"/>
          </p:nvPr>
        </p:nvSpPr>
        <p:spPr/>
        <p:txBody>
          <a:bodyPr/>
          <a:lstStyle/>
          <a:p>
            <a:pPr>
              <a:defRPr/>
            </a:pPr>
            <a:fld id="{F354D962-509C-4AC4-9D85-E7A8203B7C25}" type="slidenum">
              <a:rPr lang="en-US" smtClean="0"/>
              <a:pPr>
                <a:defRPr/>
              </a:pPr>
              <a:t>3</a:t>
            </a:fld>
            <a:endParaRPr lang="en-US" dirty="0"/>
          </a:p>
        </p:txBody>
      </p:sp>
      <p:sp>
        <p:nvSpPr>
          <p:cNvPr id="2" name="Title 1"/>
          <p:cNvSpPr>
            <a:spLocks noGrp="1"/>
          </p:cNvSpPr>
          <p:nvPr>
            <p:ph type="title"/>
          </p:nvPr>
        </p:nvSpPr>
        <p:spPr/>
        <p:txBody>
          <a:bodyPr>
            <a:normAutofit/>
          </a:bodyPr>
          <a:lstStyle/>
          <a:p>
            <a:r>
              <a:rPr lang="en-US" dirty="0" smtClean="0"/>
              <a:t>Objective and Background</a:t>
            </a:r>
            <a:endParaRPr lang="en-US" dirty="0"/>
          </a:p>
        </p:txBody>
      </p:sp>
      <p:sp>
        <p:nvSpPr>
          <p:cNvPr id="6" name="Content Placeholder 5"/>
          <p:cNvSpPr>
            <a:spLocks noGrp="1"/>
          </p:cNvSpPr>
          <p:nvPr>
            <p:ph sz="quarter" idx="12"/>
          </p:nvPr>
        </p:nvSpPr>
        <p:spPr/>
        <p:txBody>
          <a:bodyPr/>
          <a:lstStyle/>
          <a:p>
            <a:pPr marL="0" lvl="0" indent="0">
              <a:buNone/>
            </a:pPr>
            <a:r>
              <a:rPr lang="en-US" dirty="0" smtClean="0"/>
              <a:t>Our objective is to share information and provide examples of current analytic capabilities and work to partner with you forward</a:t>
            </a:r>
          </a:p>
          <a:p>
            <a:pPr lvl="1">
              <a:buFont typeface="Wingdings" panose="05000000000000000000" pitchFamily="2" charset="2"/>
              <a:buChar char="§"/>
            </a:pPr>
            <a:r>
              <a:rPr lang="en-US" dirty="0" smtClean="0"/>
              <a:t>Competing on Analytics has been the focus of </a:t>
            </a:r>
            <a:r>
              <a:rPr lang="en-US" dirty="0" smtClean="0"/>
              <a:t>IM </a:t>
            </a:r>
            <a:r>
              <a:rPr lang="en-US" dirty="0" smtClean="0"/>
              <a:t>since we became </a:t>
            </a:r>
            <a:r>
              <a:rPr lang="en-US" dirty="0" smtClean="0"/>
              <a:t>a company</a:t>
            </a:r>
            <a:endParaRPr lang="en-US" dirty="0" smtClean="0"/>
          </a:p>
          <a:p>
            <a:pPr lvl="1">
              <a:buFont typeface="Wingdings" panose="05000000000000000000" pitchFamily="2" charset="2"/>
              <a:buChar char="§"/>
            </a:pPr>
            <a:r>
              <a:rPr lang="en-US" dirty="0" smtClean="0"/>
              <a:t>COMPANY is </a:t>
            </a:r>
            <a:r>
              <a:rPr lang="en-US" dirty="0"/>
              <a:t>uniquely positioned to compete on analytics in the financial services </a:t>
            </a:r>
            <a:r>
              <a:rPr lang="en-US" dirty="0" smtClean="0"/>
              <a:t>industry (We manufacture, serve, and sell financial products)</a:t>
            </a:r>
            <a:endParaRPr lang="en-US" dirty="0"/>
          </a:p>
          <a:p>
            <a:pPr lvl="1">
              <a:buFont typeface="Wingdings" panose="05000000000000000000" pitchFamily="2" charset="2"/>
              <a:buChar char="§"/>
            </a:pPr>
            <a:r>
              <a:rPr lang="en-US" dirty="0" smtClean="0"/>
              <a:t>In 2013, </a:t>
            </a:r>
            <a:r>
              <a:rPr lang="en-US" dirty="0" smtClean="0"/>
              <a:t>IM </a:t>
            </a:r>
            <a:r>
              <a:rPr lang="en-US" dirty="0" smtClean="0"/>
              <a:t>will deliver </a:t>
            </a:r>
            <a:r>
              <a:rPr lang="en-US" dirty="0" smtClean="0"/>
              <a:t>1600+ </a:t>
            </a:r>
            <a:r>
              <a:rPr lang="en-US" dirty="0" smtClean="0"/>
              <a:t>projects that use at least some level of analytics. We estimate about </a:t>
            </a:r>
            <a:r>
              <a:rPr lang="en-US" dirty="0" smtClean="0"/>
              <a:t>$70MM </a:t>
            </a:r>
            <a:r>
              <a:rPr lang="en-US" dirty="0" smtClean="0"/>
              <a:t>of direct impact from these efforts in </a:t>
            </a:r>
            <a:r>
              <a:rPr lang="en-US" dirty="0" smtClean="0"/>
              <a:t>2014.</a:t>
            </a:r>
            <a:endParaRPr lang="en-US" dirty="0" smtClean="0"/>
          </a:p>
          <a:p>
            <a:pPr lvl="1">
              <a:buFont typeface="Wingdings" panose="05000000000000000000" pitchFamily="2" charset="2"/>
              <a:buChar char="§"/>
            </a:pPr>
            <a:r>
              <a:rPr lang="en-US" dirty="0" smtClean="0"/>
              <a:t>IM’s infrastructure </a:t>
            </a:r>
            <a:r>
              <a:rPr lang="en-US" dirty="0" smtClean="0"/>
              <a:t>is refreshed monthly with </a:t>
            </a:r>
            <a:r>
              <a:rPr lang="en-US" dirty="0" smtClean="0"/>
              <a:t>350+ </a:t>
            </a:r>
            <a:r>
              <a:rPr lang="en-US" dirty="0" smtClean="0"/>
              <a:t>data sources and has ten years of client, advisor and product data. About 300TB of data resides at </a:t>
            </a:r>
            <a:r>
              <a:rPr lang="en-US" dirty="0" smtClean="0"/>
              <a:t>ACME, </a:t>
            </a:r>
            <a:r>
              <a:rPr lang="en-US" dirty="0" smtClean="0"/>
              <a:t>our strategic partner</a:t>
            </a:r>
          </a:p>
          <a:p>
            <a:pPr lvl="1">
              <a:buFont typeface="Wingdings" panose="05000000000000000000" pitchFamily="2" charset="2"/>
              <a:buChar char="§"/>
            </a:pPr>
            <a:r>
              <a:rPr lang="en-US" dirty="0" smtClean="0"/>
              <a:t>IM </a:t>
            </a:r>
            <a:r>
              <a:rPr lang="en-US" dirty="0" smtClean="0"/>
              <a:t>stores data on about </a:t>
            </a:r>
            <a:r>
              <a:rPr lang="en-US" dirty="0" smtClean="0"/>
              <a:t>300MM </a:t>
            </a:r>
            <a:r>
              <a:rPr lang="en-US" dirty="0" smtClean="0"/>
              <a:t>US residents and has the ability to very precisely identify who they are and whether they are a client. We also maintain alliance files for their customers </a:t>
            </a:r>
          </a:p>
          <a:p>
            <a:pPr lvl="1">
              <a:buFont typeface="Wingdings" panose="05000000000000000000" pitchFamily="2" charset="2"/>
              <a:buChar char="§"/>
            </a:pPr>
            <a:r>
              <a:rPr lang="en-US" dirty="0" smtClean="0"/>
              <a:t>IM </a:t>
            </a:r>
            <a:r>
              <a:rPr lang="en-US" dirty="0" smtClean="0"/>
              <a:t>maintains at least  </a:t>
            </a:r>
            <a:r>
              <a:rPr lang="en-US" dirty="0" smtClean="0"/>
              <a:t>65 </a:t>
            </a:r>
            <a:r>
              <a:rPr lang="en-US" dirty="0" smtClean="0"/>
              <a:t>different segmentation schemes, over </a:t>
            </a:r>
            <a:r>
              <a:rPr lang="en-US" dirty="0" smtClean="0"/>
              <a:t>150 </a:t>
            </a:r>
            <a:r>
              <a:rPr lang="en-US" dirty="0" smtClean="0"/>
              <a:t>active predictive models, </a:t>
            </a:r>
            <a:r>
              <a:rPr lang="en-US" dirty="0" smtClean="0"/>
              <a:t>and 4000 </a:t>
            </a:r>
            <a:r>
              <a:rPr lang="en-US" dirty="0" smtClean="0"/>
              <a:t>audience propensity identifiers</a:t>
            </a:r>
          </a:p>
          <a:p>
            <a:pPr lvl="1">
              <a:buFont typeface="Wingdings" panose="05000000000000000000" pitchFamily="2" charset="2"/>
              <a:buChar char="§"/>
            </a:pPr>
            <a:r>
              <a:rPr lang="en-US" dirty="0" smtClean="0"/>
              <a:t>IM </a:t>
            </a:r>
            <a:r>
              <a:rPr lang="en-US" dirty="0"/>
              <a:t>supports both reactive and predictive </a:t>
            </a:r>
            <a:r>
              <a:rPr lang="en-US" dirty="0" smtClean="0"/>
              <a:t>analytics</a:t>
            </a:r>
          </a:p>
          <a:p>
            <a:pPr lvl="1">
              <a:buFont typeface="Wingdings" panose="05000000000000000000" pitchFamily="2" charset="2"/>
              <a:buChar char="§"/>
            </a:pPr>
            <a:r>
              <a:rPr lang="en-US" dirty="0" smtClean="0"/>
              <a:t>IM </a:t>
            </a:r>
            <a:r>
              <a:rPr lang="en-US" dirty="0" smtClean="0"/>
              <a:t>is a team of </a:t>
            </a:r>
            <a:r>
              <a:rPr lang="en-US" dirty="0" smtClean="0"/>
              <a:t>75 </a:t>
            </a:r>
            <a:r>
              <a:rPr lang="en-US" dirty="0" smtClean="0"/>
              <a:t>professionals</a:t>
            </a:r>
            <a:r>
              <a:rPr lang="en-US" dirty="0" smtClean="0"/>
              <a:t>, 30% </a:t>
            </a:r>
            <a:r>
              <a:rPr lang="en-US" dirty="0" smtClean="0"/>
              <a:t>in Phoenix, </a:t>
            </a:r>
            <a:r>
              <a:rPr lang="en-US" dirty="0" smtClean="0"/>
              <a:t>30% </a:t>
            </a:r>
            <a:r>
              <a:rPr lang="en-US" dirty="0" smtClean="0"/>
              <a:t>in Minneapolis and </a:t>
            </a:r>
            <a:r>
              <a:rPr lang="en-US" dirty="0" smtClean="0"/>
              <a:t>40% </a:t>
            </a:r>
            <a:r>
              <a:rPr lang="en-US" dirty="0" smtClean="0"/>
              <a:t>in Gurgaon</a:t>
            </a:r>
          </a:p>
        </p:txBody>
      </p:sp>
    </p:spTree>
    <p:extLst>
      <p:ext uri="{BB962C8B-B14F-4D97-AF65-F5344CB8AC3E}">
        <p14:creationId xmlns:p14="http://schemas.microsoft.com/office/powerpoint/2010/main" val="50671279"/>
      </p:ext>
    </p:extLst>
  </p:cSld>
  <p:clrMapOvr>
    <a:masterClrMapping/>
  </p:clrMapOvr>
  <p:transition xmlns:p14="http://schemas.microsoft.com/office/powerpoint/2010/mai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For internal use only.  Not intended for inspection by, or distribution or quotation to the general public. </a:t>
            </a:r>
            <a:endParaRPr lang="en-US" dirty="0"/>
          </a:p>
        </p:txBody>
      </p:sp>
      <p:sp>
        <p:nvSpPr>
          <p:cNvPr id="3" name="Slide Number Placeholder 2"/>
          <p:cNvSpPr>
            <a:spLocks noGrp="1"/>
          </p:cNvSpPr>
          <p:nvPr>
            <p:ph type="sldNum" sz="quarter" idx="11"/>
          </p:nvPr>
        </p:nvSpPr>
        <p:spPr/>
        <p:txBody>
          <a:bodyPr/>
          <a:lstStyle/>
          <a:p>
            <a:pPr>
              <a:defRPr/>
            </a:pPr>
            <a:fld id="{515709E7-F89E-4E51-97D9-B770364468DA}" type="slidenum">
              <a:rPr lang="en-US" smtClean="0"/>
              <a:pPr>
                <a:defRPr/>
              </a:pPr>
              <a:t>4</a:t>
            </a:fld>
            <a:endParaRPr lang="en-US" dirty="0"/>
          </a:p>
        </p:txBody>
      </p:sp>
      <p:sp>
        <p:nvSpPr>
          <p:cNvPr id="4" name="Title 3"/>
          <p:cNvSpPr>
            <a:spLocks noGrp="1"/>
          </p:cNvSpPr>
          <p:nvPr>
            <p:ph type="title"/>
          </p:nvPr>
        </p:nvSpPr>
        <p:spPr/>
        <p:txBody>
          <a:bodyPr>
            <a:normAutofit/>
          </a:bodyPr>
          <a:lstStyle/>
          <a:p>
            <a:r>
              <a:rPr lang="en-US" dirty="0" smtClean="0"/>
              <a:t>IM’s </a:t>
            </a:r>
            <a:r>
              <a:rPr lang="en-US" dirty="0" smtClean="0"/>
              <a:t>Charter is Targeting </a:t>
            </a:r>
            <a:r>
              <a:rPr lang="en-US" dirty="0" smtClean="0"/>
              <a:t>COMPANY </a:t>
            </a:r>
            <a:r>
              <a:rPr lang="en-US" dirty="0" smtClean="0"/>
              <a:t>Success</a:t>
            </a:r>
            <a:endParaRPr lang="en-US" dirty="0"/>
          </a:p>
        </p:txBody>
      </p:sp>
      <p:sp>
        <p:nvSpPr>
          <p:cNvPr id="5" name="Content Placeholder 4"/>
          <p:cNvSpPr>
            <a:spLocks noGrp="1"/>
          </p:cNvSpPr>
          <p:nvPr>
            <p:ph sz="quarter" idx="12"/>
          </p:nvPr>
        </p:nvSpPr>
        <p:spPr>
          <a:xfrm>
            <a:off x="528319" y="934713"/>
            <a:ext cx="4061766" cy="5486400"/>
          </a:xfrm>
        </p:spPr>
        <p:txBody>
          <a:bodyPr/>
          <a:lstStyle/>
          <a:p>
            <a:pPr marL="0" indent="0">
              <a:buNone/>
            </a:pPr>
            <a:r>
              <a:rPr lang="en-US" sz="1200" b="0" dirty="0" smtClean="0"/>
              <a:t>The </a:t>
            </a:r>
            <a:r>
              <a:rPr lang="en-US" sz="1200" b="0" dirty="0" smtClean="0"/>
              <a:t>Information </a:t>
            </a:r>
            <a:r>
              <a:rPr lang="en-US" sz="1200" b="0" dirty="0" smtClean="0"/>
              <a:t>Management vision is to deliver a sustainable competitive advantage to </a:t>
            </a:r>
            <a:r>
              <a:rPr lang="en-US" sz="1200" b="0" dirty="0" smtClean="0"/>
              <a:t>COMPANY by </a:t>
            </a:r>
            <a:r>
              <a:rPr lang="en-US" sz="1200" b="0" dirty="0" smtClean="0"/>
              <a:t>visibly driving information-based decisions and solutions. This vision includes making sure that our company is using data for systematic reasoning to make decisions. It includes targeting the right people with the right products and services at the right time</a:t>
            </a:r>
            <a:r>
              <a:rPr lang="en-US" sz="1200" b="0" dirty="0" smtClean="0"/>
              <a:t>. IM </a:t>
            </a:r>
            <a:r>
              <a:rPr lang="en-US" sz="1200" b="0" dirty="0" smtClean="0"/>
              <a:t>also plays a major role in developing an understanding the products, clients and advisors in our current business models.</a:t>
            </a:r>
          </a:p>
          <a:p>
            <a:pPr marL="0" indent="0">
              <a:buNone/>
            </a:pPr>
            <a:r>
              <a:rPr lang="en-US" sz="1200" dirty="0" smtClean="0"/>
              <a:t>IM’s </a:t>
            </a:r>
            <a:r>
              <a:rPr lang="en-US" sz="1200" dirty="0" smtClean="0"/>
              <a:t>4 Cornerstone Capabilities: </a:t>
            </a:r>
            <a:r>
              <a:rPr lang="en-US" sz="1200" b="0" dirty="0" smtClean="0"/>
              <a:t>IM </a:t>
            </a:r>
            <a:r>
              <a:rPr lang="en-US" sz="1200" b="0" dirty="0" smtClean="0"/>
              <a:t>is a knowledge expert with an extremely broad base of information – and we know how to use it. By integrating people, tools and processes, </a:t>
            </a:r>
            <a:r>
              <a:rPr lang="en-US" sz="1200" b="0" dirty="0" smtClean="0"/>
              <a:t>IM </a:t>
            </a:r>
            <a:r>
              <a:rPr lang="en-US" sz="1200" b="0" dirty="0" smtClean="0"/>
              <a:t>provides the following solutions to </a:t>
            </a:r>
            <a:r>
              <a:rPr lang="en-US" sz="1200" b="0" dirty="0" smtClean="0"/>
              <a:t>COMPANY:</a:t>
            </a:r>
            <a:endParaRPr lang="en-US" sz="1200" b="0" dirty="0" smtClean="0"/>
          </a:p>
          <a:p>
            <a:pPr lvl="1">
              <a:spcBef>
                <a:spcPts val="0"/>
              </a:spcBef>
              <a:spcAft>
                <a:spcPts val="200"/>
              </a:spcAft>
            </a:pPr>
            <a:r>
              <a:rPr lang="en-US" sz="1100" b="1" dirty="0" smtClean="0"/>
              <a:t>Predictive Modeling</a:t>
            </a:r>
            <a:endParaRPr lang="en-US" sz="1100" dirty="0" smtClean="0"/>
          </a:p>
          <a:p>
            <a:pPr lvl="1">
              <a:spcBef>
                <a:spcPts val="0"/>
              </a:spcBef>
              <a:spcAft>
                <a:spcPts val="200"/>
              </a:spcAft>
            </a:pPr>
            <a:r>
              <a:rPr lang="en-US" sz="1100" b="1" dirty="0" smtClean="0"/>
              <a:t>Campaign Services</a:t>
            </a:r>
            <a:endParaRPr lang="en-US" sz="1100" dirty="0" smtClean="0"/>
          </a:p>
          <a:p>
            <a:pPr lvl="1">
              <a:spcBef>
                <a:spcPts val="0"/>
              </a:spcBef>
              <a:spcAft>
                <a:spcPts val="200"/>
              </a:spcAft>
            </a:pPr>
            <a:r>
              <a:rPr lang="en-US" sz="1100" b="1" dirty="0" smtClean="0"/>
              <a:t>Consultative Services</a:t>
            </a:r>
            <a:endParaRPr lang="en-US" sz="1100" dirty="0" smtClean="0"/>
          </a:p>
          <a:p>
            <a:pPr lvl="1">
              <a:spcBef>
                <a:spcPts val="0"/>
              </a:spcBef>
              <a:spcAft>
                <a:spcPts val="200"/>
              </a:spcAft>
            </a:pPr>
            <a:r>
              <a:rPr lang="en-US" sz="1100" b="1" dirty="0" smtClean="0"/>
              <a:t>Measurement Solutions</a:t>
            </a:r>
          </a:p>
          <a:p>
            <a:pPr marL="0" indent="0">
              <a:buNone/>
            </a:pPr>
            <a:endParaRPr lang="en-US" sz="1200" dirty="0" smtClean="0"/>
          </a:p>
          <a:p>
            <a:pPr lvl="1">
              <a:spcBef>
                <a:spcPts val="0"/>
              </a:spcBef>
              <a:spcAft>
                <a:spcPts val="200"/>
              </a:spcAft>
            </a:pPr>
            <a:endParaRPr lang="en-US" dirty="0">
              <a:solidFill>
                <a:schemeClr val="tx2"/>
              </a:solidFill>
              <a:ea typeface="+mn-ea"/>
              <a:cs typeface="+mn-cs"/>
            </a:endParaRPr>
          </a:p>
        </p:txBody>
      </p:sp>
      <p:sp>
        <p:nvSpPr>
          <p:cNvPr id="7" name="TextBox 6"/>
          <p:cNvSpPr txBox="1"/>
          <p:nvPr/>
        </p:nvSpPr>
        <p:spPr>
          <a:xfrm>
            <a:off x="4771725" y="5288671"/>
            <a:ext cx="3568335" cy="507831"/>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txBody>
          <a:bodyPr wrap="square" rtlCol="0">
            <a:spAutoFit/>
          </a:bodyPr>
          <a:lstStyle/>
          <a:p>
            <a:pPr marL="0" lvl="2"/>
            <a:r>
              <a:rPr lang="en-US" sz="900" b="1" i="1" dirty="0" smtClean="0"/>
              <a:t>Integrated Financial Services Model: </a:t>
            </a:r>
            <a:r>
              <a:rPr lang="en-US" sz="900" i="1" dirty="0" smtClean="0"/>
              <a:t>Information from Client, Advisor, Prospect, Product and Channel are brought together to drive information-based decisions and strategies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085" y="1476375"/>
            <a:ext cx="3931615" cy="379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28319" y="4834313"/>
            <a:ext cx="3209366" cy="129266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8900000" scaled="1"/>
            <a:tileRect/>
          </a:gradFill>
          <a:ln>
            <a:solidFill>
              <a:schemeClr val="accent2">
                <a:lumMod val="60000"/>
                <a:lumOff val="40000"/>
              </a:schemeClr>
            </a:solidFill>
          </a:ln>
        </p:spPr>
        <p:txBody>
          <a:bodyPr wrap="square" tIns="91440" bIns="91440">
            <a:spAutoFit/>
          </a:bodyPr>
          <a:lstStyle/>
          <a:p>
            <a:pPr lvl="0">
              <a:spcBef>
                <a:spcPts val="600"/>
              </a:spcBef>
              <a:spcAft>
                <a:spcPts val="600"/>
              </a:spcAft>
              <a:buClr>
                <a:srgbClr val="003F6B"/>
              </a:buClr>
            </a:pPr>
            <a:r>
              <a:rPr lang="en-US" sz="1400" b="1" kern="0" dirty="0" smtClean="0">
                <a:solidFill>
                  <a:srgbClr val="003F6B"/>
                </a:solidFill>
                <a:latin typeface="Arial"/>
              </a:rPr>
              <a:t>Key Linkages to Technologies:</a:t>
            </a:r>
            <a:endParaRPr lang="en-US" sz="1400" b="1" kern="0" dirty="0">
              <a:solidFill>
                <a:srgbClr val="003F6B"/>
              </a:solidFill>
              <a:latin typeface="Arial"/>
            </a:endParaRPr>
          </a:p>
          <a:p>
            <a:pPr marL="341313" lvl="1" indent="-171450">
              <a:spcBef>
                <a:spcPts val="0"/>
              </a:spcBef>
              <a:spcAft>
                <a:spcPts val="200"/>
              </a:spcAft>
              <a:buClr>
                <a:srgbClr val="003F6B"/>
              </a:buClr>
              <a:buFont typeface="Arial" pitchFamily="34" charset="0"/>
              <a:buChar char="•"/>
            </a:pPr>
            <a:r>
              <a:rPr lang="en-US" sz="1200" b="1" kern="0" dirty="0">
                <a:solidFill>
                  <a:srgbClr val="000000"/>
                </a:solidFill>
                <a:latin typeface="Arial"/>
              </a:rPr>
              <a:t>Data Management Solutions</a:t>
            </a:r>
          </a:p>
          <a:p>
            <a:pPr marL="341313" lvl="1" indent="-171450">
              <a:spcBef>
                <a:spcPts val="0"/>
              </a:spcBef>
              <a:spcAft>
                <a:spcPts val="200"/>
              </a:spcAft>
              <a:buClr>
                <a:srgbClr val="003F6B"/>
              </a:buClr>
              <a:buFont typeface="Arial" pitchFamily="34" charset="0"/>
              <a:buChar char="•"/>
            </a:pPr>
            <a:r>
              <a:rPr lang="en-US" sz="1200" b="1" kern="0" dirty="0">
                <a:solidFill>
                  <a:srgbClr val="000000"/>
                </a:solidFill>
                <a:latin typeface="Arial"/>
              </a:rPr>
              <a:t>Business Intelligence</a:t>
            </a:r>
          </a:p>
          <a:p>
            <a:pPr marL="341313" lvl="1" indent="-171450">
              <a:spcBef>
                <a:spcPts val="0"/>
              </a:spcBef>
              <a:spcAft>
                <a:spcPts val="200"/>
              </a:spcAft>
              <a:buClr>
                <a:srgbClr val="003F6B"/>
              </a:buClr>
              <a:buFont typeface="Arial" pitchFamily="34" charset="0"/>
              <a:buChar char="•"/>
            </a:pPr>
            <a:r>
              <a:rPr lang="en-US" sz="1200" b="1" kern="0" dirty="0">
                <a:solidFill>
                  <a:srgbClr val="000000"/>
                </a:solidFill>
                <a:latin typeface="Arial"/>
              </a:rPr>
              <a:t>Reporting and key metrics</a:t>
            </a:r>
          </a:p>
          <a:p>
            <a:pPr marL="341313" lvl="1" indent="-171450">
              <a:spcBef>
                <a:spcPts val="0"/>
              </a:spcBef>
              <a:spcAft>
                <a:spcPts val="200"/>
              </a:spcAft>
              <a:buClr>
                <a:srgbClr val="003F6B"/>
              </a:buClr>
              <a:buFont typeface="Arial" pitchFamily="34" charset="0"/>
              <a:buChar char="•"/>
            </a:pPr>
            <a:r>
              <a:rPr lang="en-US" sz="1200" b="1" kern="0" dirty="0">
                <a:solidFill>
                  <a:srgbClr val="000000"/>
                </a:solidFill>
                <a:latin typeface="Arial"/>
              </a:rPr>
              <a:t>Strategic Measurement </a:t>
            </a:r>
          </a:p>
        </p:txBody>
      </p:sp>
      <p:sp>
        <p:nvSpPr>
          <p:cNvPr id="8" name="7-Point Star 7"/>
          <p:cNvSpPr/>
          <p:nvPr/>
        </p:nvSpPr>
        <p:spPr>
          <a:xfrm>
            <a:off x="6397683" y="2979418"/>
            <a:ext cx="370680" cy="371667"/>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795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For internal use only.  Not intended for inspection by, or distribution or quotation to the general public. </a:t>
            </a:r>
            <a:endParaRPr lang="en-US" dirty="0"/>
          </a:p>
        </p:txBody>
      </p:sp>
      <p:sp>
        <p:nvSpPr>
          <p:cNvPr id="3" name="Slide Number Placeholder 2"/>
          <p:cNvSpPr>
            <a:spLocks noGrp="1"/>
          </p:cNvSpPr>
          <p:nvPr>
            <p:ph type="sldNum" sz="quarter" idx="11"/>
          </p:nvPr>
        </p:nvSpPr>
        <p:spPr/>
        <p:txBody>
          <a:bodyPr/>
          <a:lstStyle/>
          <a:p>
            <a:pPr>
              <a:defRPr/>
            </a:pPr>
            <a:fld id="{515709E7-F89E-4E51-97D9-B770364468DA}" type="slidenum">
              <a:rPr lang="en-US" smtClean="0"/>
              <a:pPr>
                <a:defRPr/>
              </a:pPr>
              <a:t>5</a:t>
            </a:fld>
            <a:endParaRPr lang="en-US" dirty="0"/>
          </a:p>
        </p:txBody>
      </p:sp>
      <p:sp>
        <p:nvSpPr>
          <p:cNvPr id="4" name="Title 3"/>
          <p:cNvSpPr>
            <a:spLocks noGrp="1"/>
          </p:cNvSpPr>
          <p:nvPr>
            <p:ph type="title"/>
          </p:nvPr>
        </p:nvSpPr>
        <p:spPr/>
        <p:txBody>
          <a:bodyPr>
            <a:normAutofit fontScale="90000"/>
          </a:bodyPr>
          <a:lstStyle/>
          <a:p>
            <a:r>
              <a:rPr lang="en-US" dirty="0" smtClean="0"/>
              <a:t>Example of Predictive Analytics in Action: CRM for the </a:t>
            </a:r>
            <a:r>
              <a:rPr lang="en-US" dirty="0" smtClean="0"/>
              <a:t>ABC</a:t>
            </a:r>
            <a:endParaRPr lang="en-US" dirty="0"/>
          </a:p>
        </p:txBody>
      </p:sp>
      <p:sp>
        <p:nvSpPr>
          <p:cNvPr id="5" name="Content Placeholder 4"/>
          <p:cNvSpPr>
            <a:spLocks noGrp="1"/>
          </p:cNvSpPr>
          <p:nvPr>
            <p:ph sz="quarter" idx="12"/>
          </p:nvPr>
        </p:nvSpPr>
        <p:spPr/>
        <p:txBody>
          <a:bodyPr/>
          <a:lstStyle/>
          <a:p>
            <a:pPr marL="0" indent="0">
              <a:buNone/>
            </a:pPr>
            <a:r>
              <a:rPr lang="en-US" sz="1200" dirty="0" smtClean="0"/>
              <a:t>The </a:t>
            </a:r>
            <a:r>
              <a:rPr lang="en-US" sz="1200" dirty="0" smtClean="0"/>
              <a:t>COMPANY ABC Center </a:t>
            </a:r>
            <a:r>
              <a:rPr lang="en-US" sz="1200" dirty="0" smtClean="0"/>
              <a:t>is leveraging predictive analytics to drive insight for their CRM tools and customer strategies.</a:t>
            </a:r>
            <a:endParaRPr lang="en-US"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112" y="1490047"/>
            <a:ext cx="6858000" cy="4847244"/>
          </a:xfrm>
          <a:prstGeom prst="roundRect">
            <a:avLst>
              <a:gd name="adj" fmla="val 7675"/>
            </a:avLst>
          </a:prstGeom>
          <a:noFill/>
          <a:ln w="12700">
            <a:solidFill>
              <a:schemeClr val="tx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559123" y="2794716"/>
            <a:ext cx="3474720" cy="746974"/>
          </a:xfrm>
          <a:prstGeom prst="rect">
            <a:avLst/>
          </a:prstGeom>
          <a:noFill/>
          <a:ln w="57150">
            <a:solidFill>
              <a:schemeClr val="accent3"/>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421934"/>
      </p:ext>
    </p:extLst>
  </p:cSld>
  <p:clrMapOvr>
    <a:masterClrMapping/>
  </p:clrMapOvr>
  <p:transition xmlns:p14="http://schemas.microsoft.com/office/powerpoint/2010/mai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590068" y="1960880"/>
            <a:ext cx="3901440" cy="357632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3060876" y="2763520"/>
            <a:ext cx="2778112" cy="2672080"/>
            <a:chOff x="812800" y="1920240"/>
            <a:chExt cx="2992768" cy="3027680"/>
          </a:xfrm>
        </p:grpSpPr>
        <p:sp>
          <p:nvSpPr>
            <p:cNvPr id="7" name="Donut 6"/>
            <p:cNvSpPr/>
            <p:nvPr/>
          </p:nvSpPr>
          <p:spPr>
            <a:xfrm>
              <a:off x="812800" y="1920240"/>
              <a:ext cx="2992768" cy="3027680"/>
            </a:xfrm>
            <a:prstGeom prst="don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1046480" y="2143760"/>
              <a:ext cx="2529840" cy="2555240"/>
            </a:xfrm>
            <a:prstGeom prst="donu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Footer Placeholder 20"/>
          <p:cNvSpPr>
            <a:spLocks noGrp="1"/>
          </p:cNvSpPr>
          <p:nvPr>
            <p:ph type="ftr" sz="quarter" idx="10"/>
          </p:nvPr>
        </p:nvSpPr>
        <p:spPr/>
        <p:txBody>
          <a:bodyPr/>
          <a:lstStyle/>
          <a:p>
            <a:pPr>
              <a:defRPr/>
            </a:pPr>
            <a:r>
              <a:rPr lang="en-US" dirty="0" smtClean="0"/>
              <a:t>For internal use only. Not intended for inspection by, or distribution or quotation to the general public. </a:t>
            </a:r>
            <a:endParaRPr lang="en-US" dirty="0"/>
          </a:p>
        </p:txBody>
      </p:sp>
      <p:sp>
        <p:nvSpPr>
          <p:cNvPr id="7170" name="Slide Number Placeholder 4"/>
          <p:cNvSpPr>
            <a:spLocks noGrp="1"/>
          </p:cNvSpPr>
          <p:nvPr>
            <p:ph type="sldNum" sz="quarter" idx="11"/>
          </p:nvPr>
        </p:nvSpPr>
        <p:spPr>
          <a:noFill/>
        </p:spPr>
        <p:txBody>
          <a:bodyPr wrap="square"/>
          <a:lstStyle/>
          <a:p>
            <a:fld id="{0AA5C54C-6F50-4EA7-B358-3D52E8743ED8}" type="slidenum">
              <a:rPr lang="en-US" smtClean="0">
                <a:cs typeface="Arial" pitchFamily="34" charset="0"/>
              </a:rPr>
              <a:pPr/>
              <a:t>6</a:t>
            </a:fld>
            <a:endParaRPr lang="en-US" dirty="0" smtClean="0">
              <a:cs typeface="Arial" pitchFamily="34" charset="0"/>
            </a:endParaRPr>
          </a:p>
        </p:txBody>
      </p:sp>
      <p:sp>
        <p:nvSpPr>
          <p:cNvPr id="7171" name="Title 14"/>
          <p:cNvSpPr>
            <a:spLocks noGrp="1"/>
          </p:cNvSpPr>
          <p:nvPr>
            <p:ph type="title"/>
          </p:nvPr>
        </p:nvSpPr>
        <p:spPr/>
        <p:txBody>
          <a:bodyPr>
            <a:normAutofit/>
          </a:bodyPr>
          <a:lstStyle/>
          <a:p>
            <a:r>
              <a:rPr lang="en-US" dirty="0"/>
              <a:t>Example of Predictive Analytics in Action</a:t>
            </a:r>
            <a:r>
              <a:rPr lang="en-US" dirty="0" smtClean="0"/>
              <a:t>: </a:t>
            </a:r>
            <a:r>
              <a:rPr lang="en-US" dirty="0" smtClean="0"/>
              <a:t>Claims Fraud</a:t>
            </a:r>
          </a:p>
        </p:txBody>
      </p:sp>
      <p:sp>
        <p:nvSpPr>
          <p:cNvPr id="3" name="Content Placeholder 2"/>
          <p:cNvSpPr>
            <a:spLocks noGrp="1"/>
          </p:cNvSpPr>
          <p:nvPr>
            <p:ph sz="quarter" idx="12"/>
          </p:nvPr>
        </p:nvSpPr>
        <p:spPr>
          <a:xfrm>
            <a:off x="640080" y="934719"/>
            <a:ext cx="8046720" cy="1026161"/>
          </a:xfrm>
        </p:spPr>
        <p:txBody>
          <a:bodyPr/>
          <a:lstStyle/>
          <a:p>
            <a:pPr marL="0" indent="0">
              <a:buNone/>
            </a:pPr>
            <a:r>
              <a:rPr lang="en-US" sz="1200" dirty="0" smtClean="0"/>
              <a:t>IM </a:t>
            </a:r>
            <a:r>
              <a:rPr lang="en-US" sz="1200" dirty="0" smtClean="0"/>
              <a:t>is working closely with the </a:t>
            </a:r>
            <a:r>
              <a:rPr lang="en-US" sz="1200" dirty="0" smtClean="0"/>
              <a:t>COMPANY Claims </a:t>
            </a:r>
            <a:r>
              <a:rPr lang="en-US" sz="1200" dirty="0"/>
              <a:t>area to </a:t>
            </a:r>
            <a:r>
              <a:rPr lang="en-US" sz="1200" dirty="0" smtClean="0"/>
              <a:t>identify </a:t>
            </a:r>
            <a:r>
              <a:rPr lang="en-US" sz="1200" dirty="0"/>
              <a:t>high risk claims that are not getting reviewed </a:t>
            </a:r>
            <a:r>
              <a:rPr lang="en-US" sz="1200" dirty="0" smtClean="0"/>
              <a:t>in </a:t>
            </a:r>
            <a:r>
              <a:rPr lang="en-US" sz="1200" dirty="0"/>
              <a:t>the current </a:t>
            </a:r>
            <a:r>
              <a:rPr lang="en-US" sz="1200" dirty="0" smtClean="0"/>
              <a:t>process. Due to the </a:t>
            </a:r>
            <a:r>
              <a:rPr lang="en-US" sz="1200" dirty="0"/>
              <a:t>ever-changing nature of fraud, the process to detect it has to be continuously updated and improved. This requires a strong ongoing partnership between business and analytics. Below shows the continuous fraud detection cycle</a:t>
            </a:r>
            <a:r>
              <a:rPr lang="en-US" sz="1200" dirty="0" smtClean="0"/>
              <a:t>:</a:t>
            </a:r>
            <a:endParaRPr lang="en-US" sz="1200" dirty="0"/>
          </a:p>
        </p:txBody>
      </p:sp>
      <p:sp>
        <p:nvSpPr>
          <p:cNvPr id="10" name="Rounded Rectangle 9"/>
          <p:cNvSpPr/>
          <p:nvPr/>
        </p:nvSpPr>
        <p:spPr>
          <a:xfrm>
            <a:off x="4754148" y="3631136"/>
            <a:ext cx="1463040" cy="568960"/>
          </a:xfrm>
          <a:prstGeom prst="roundRect">
            <a:avLst/>
          </a:prstGeom>
          <a:solidFill>
            <a:schemeClr val="accent1">
              <a:lumMod val="50000"/>
            </a:schemeClr>
          </a:solidFill>
          <a:ln>
            <a:solidFill>
              <a:schemeClr val="accent1"/>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BUILD</a:t>
            </a:r>
          </a:p>
          <a:p>
            <a:pPr algn="ctr"/>
            <a:r>
              <a:rPr lang="en-US" sz="800" dirty="0" smtClean="0"/>
              <a:t>Fraud Detection Mechanism</a:t>
            </a:r>
            <a:endParaRPr lang="en-US" sz="800" dirty="0"/>
          </a:p>
        </p:txBody>
      </p:sp>
      <p:sp>
        <p:nvSpPr>
          <p:cNvPr id="11" name="Rounded Rectangle 10"/>
          <p:cNvSpPr/>
          <p:nvPr/>
        </p:nvSpPr>
        <p:spPr>
          <a:xfrm>
            <a:off x="4707780" y="4492608"/>
            <a:ext cx="1463040" cy="568960"/>
          </a:xfrm>
          <a:prstGeom prst="roundRect">
            <a:avLst/>
          </a:prstGeom>
          <a:solidFill>
            <a:schemeClr val="accent1">
              <a:lumMod val="50000"/>
            </a:schemeClr>
          </a:solidFill>
          <a:ln>
            <a:solidFill>
              <a:schemeClr val="accent1"/>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SCORE</a:t>
            </a:r>
          </a:p>
          <a:p>
            <a:pPr algn="ctr"/>
            <a:r>
              <a:rPr lang="en-US" sz="800" dirty="0" smtClean="0"/>
              <a:t>Process to score for fraud potential</a:t>
            </a:r>
            <a:endParaRPr lang="en-US" sz="800" dirty="0"/>
          </a:p>
        </p:txBody>
      </p:sp>
      <p:sp>
        <p:nvSpPr>
          <p:cNvPr id="12" name="Rounded Rectangle 11"/>
          <p:cNvSpPr/>
          <p:nvPr/>
        </p:nvSpPr>
        <p:spPr>
          <a:xfrm>
            <a:off x="2838340" y="4488592"/>
            <a:ext cx="1463040" cy="568960"/>
          </a:xfrm>
          <a:prstGeom prst="roundRect">
            <a:avLst/>
          </a:prstGeom>
          <a:solidFill>
            <a:schemeClr val="accent1">
              <a:lumMod val="50000"/>
            </a:schemeClr>
          </a:solidFill>
          <a:ln>
            <a:solidFill>
              <a:schemeClr val="accent1"/>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REFER</a:t>
            </a:r>
          </a:p>
          <a:p>
            <a:pPr algn="ctr"/>
            <a:r>
              <a:rPr lang="en-US" sz="800" dirty="0" smtClean="0"/>
              <a:t>Business thresholds to refer claims to SIU</a:t>
            </a:r>
            <a:endParaRPr lang="en-US" sz="800" dirty="0"/>
          </a:p>
        </p:txBody>
      </p:sp>
      <p:sp>
        <p:nvSpPr>
          <p:cNvPr id="13" name="Rounded Rectangle 12"/>
          <p:cNvSpPr/>
          <p:nvPr/>
        </p:nvSpPr>
        <p:spPr>
          <a:xfrm>
            <a:off x="2838340" y="3631136"/>
            <a:ext cx="1463040" cy="568960"/>
          </a:xfrm>
          <a:prstGeom prst="roundRect">
            <a:avLst/>
          </a:prstGeom>
          <a:solidFill>
            <a:schemeClr val="accent1">
              <a:lumMod val="50000"/>
            </a:schemeClr>
          </a:solidFill>
          <a:ln>
            <a:solidFill>
              <a:schemeClr val="accent1"/>
            </a:solid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EVALUATE</a:t>
            </a:r>
          </a:p>
          <a:p>
            <a:pPr algn="ctr"/>
            <a:r>
              <a:rPr lang="en-US" sz="800" dirty="0" smtClean="0"/>
              <a:t>SUI  feedback &amp; benefit analysis </a:t>
            </a:r>
            <a:endParaRPr lang="en-US" sz="800" dirty="0"/>
          </a:p>
        </p:txBody>
      </p:sp>
      <p:sp>
        <p:nvSpPr>
          <p:cNvPr id="15" name="Rectangle 14"/>
          <p:cNvSpPr/>
          <p:nvPr/>
        </p:nvSpPr>
        <p:spPr>
          <a:xfrm>
            <a:off x="3147852" y="2888139"/>
            <a:ext cx="587432" cy="524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8597497">
            <a:off x="3232199" y="3184378"/>
            <a:ext cx="376805" cy="38936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714964" y="2603659"/>
            <a:ext cx="1463040" cy="568960"/>
          </a:xfrm>
          <a:prstGeom prst="roundRect">
            <a:avLst/>
          </a:prstGeom>
          <a:solidFill>
            <a:schemeClr val="accent1">
              <a:lumMod val="50000"/>
            </a:schemeClr>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UNDERSTAND</a:t>
            </a:r>
          </a:p>
          <a:p>
            <a:pPr algn="ctr"/>
            <a:r>
              <a:rPr lang="en-US" sz="800" dirty="0" smtClean="0"/>
              <a:t>Red Flags &amp; Schemes</a:t>
            </a:r>
            <a:endParaRPr lang="en-US" sz="800" dirty="0"/>
          </a:p>
        </p:txBody>
      </p:sp>
      <p:sp>
        <p:nvSpPr>
          <p:cNvPr id="17" name="TextBox 16"/>
          <p:cNvSpPr txBox="1"/>
          <p:nvPr/>
        </p:nvSpPr>
        <p:spPr>
          <a:xfrm>
            <a:off x="2666151" y="1960880"/>
            <a:ext cx="3754554" cy="430887"/>
          </a:xfrm>
          <a:prstGeom prst="rect">
            <a:avLst/>
          </a:prstGeom>
          <a:noFill/>
        </p:spPr>
        <p:txBody>
          <a:bodyPr wrap="none" rtlCol="0">
            <a:spAutoFit/>
          </a:bodyPr>
          <a:lstStyle/>
          <a:p>
            <a:pPr algn="ctr"/>
            <a:r>
              <a:rPr lang="en-US" sz="1200" b="1" dirty="0" smtClean="0"/>
              <a:t>Continuous Fraud Detection Cycle*</a:t>
            </a:r>
          </a:p>
          <a:p>
            <a:pPr algn="ctr"/>
            <a:r>
              <a:rPr lang="en-US" sz="1000" dirty="0" smtClean="0"/>
              <a:t>System should be able to continually identify fraudulent activity </a:t>
            </a:r>
          </a:p>
        </p:txBody>
      </p:sp>
      <p:cxnSp>
        <p:nvCxnSpPr>
          <p:cNvPr id="19" name="Straight Connector 18"/>
          <p:cNvCxnSpPr/>
          <p:nvPr/>
        </p:nvCxnSpPr>
        <p:spPr>
          <a:xfrm>
            <a:off x="5178004" y="2763520"/>
            <a:ext cx="1584334"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67289" y="2555619"/>
            <a:ext cx="2017912" cy="553998"/>
          </a:xfrm>
          <a:prstGeom prst="rect">
            <a:avLst/>
          </a:prstGeom>
          <a:noFill/>
        </p:spPr>
        <p:txBody>
          <a:bodyPr wrap="square" rtlCol="0">
            <a:spAutoFit/>
          </a:bodyPr>
          <a:lstStyle/>
          <a:p>
            <a:pPr marL="225425" indent="-225425">
              <a:buClr>
                <a:schemeClr val="accent1">
                  <a:lumMod val="75000"/>
                </a:schemeClr>
              </a:buClr>
              <a:buFont typeface="Wingdings" pitchFamily="2" charset="2"/>
              <a:buChar char="§"/>
            </a:pPr>
            <a:r>
              <a:rPr lang="en-US" sz="1000" dirty="0" smtClean="0">
                <a:solidFill>
                  <a:schemeClr val="tx1"/>
                </a:solidFill>
              </a:rPr>
              <a:t>Regular meetings with business leaders and collections of new rules </a:t>
            </a:r>
          </a:p>
        </p:txBody>
      </p:sp>
      <p:sp>
        <p:nvSpPr>
          <p:cNvPr id="40" name="TextBox 39"/>
          <p:cNvSpPr txBox="1"/>
          <p:nvPr/>
        </p:nvSpPr>
        <p:spPr>
          <a:xfrm>
            <a:off x="6567289" y="3623274"/>
            <a:ext cx="2017912" cy="707886"/>
          </a:xfrm>
          <a:prstGeom prst="rect">
            <a:avLst/>
          </a:prstGeom>
          <a:noFill/>
        </p:spPr>
        <p:txBody>
          <a:bodyPr wrap="square" rtlCol="0">
            <a:spAutoFit/>
          </a:bodyPr>
          <a:lstStyle/>
          <a:p>
            <a:pPr marL="225425" indent="-225425">
              <a:buClr>
                <a:schemeClr val="accent1">
                  <a:lumMod val="75000"/>
                </a:schemeClr>
              </a:buClr>
              <a:buFont typeface="Wingdings" pitchFamily="2" charset="2"/>
              <a:buChar char="§"/>
            </a:pPr>
            <a:r>
              <a:rPr lang="en-US" sz="1000" dirty="0" smtClean="0">
                <a:solidFill>
                  <a:schemeClr val="tx1"/>
                </a:solidFill>
              </a:rPr>
              <a:t>Ongoing  improvement of models – coverage, timing, data , methodology, fraud probability </a:t>
            </a:r>
            <a:r>
              <a:rPr lang="en-US" sz="1000" dirty="0" err="1" smtClean="0">
                <a:solidFill>
                  <a:schemeClr val="tx1"/>
                </a:solidFill>
              </a:rPr>
              <a:t>vs</a:t>
            </a:r>
            <a:r>
              <a:rPr lang="en-US" sz="1000" dirty="0" smtClean="0">
                <a:solidFill>
                  <a:schemeClr val="tx1"/>
                </a:solidFill>
              </a:rPr>
              <a:t> amount</a:t>
            </a:r>
          </a:p>
        </p:txBody>
      </p:sp>
      <p:sp>
        <p:nvSpPr>
          <p:cNvPr id="44" name="TextBox 43"/>
          <p:cNvSpPr txBox="1"/>
          <p:nvPr/>
        </p:nvSpPr>
        <p:spPr>
          <a:xfrm>
            <a:off x="6574215" y="4596563"/>
            <a:ext cx="2122746" cy="553998"/>
          </a:xfrm>
          <a:prstGeom prst="rect">
            <a:avLst/>
          </a:prstGeom>
          <a:noFill/>
        </p:spPr>
        <p:txBody>
          <a:bodyPr wrap="square" rtlCol="0">
            <a:spAutoFit/>
          </a:bodyPr>
          <a:lstStyle/>
          <a:p>
            <a:pPr marL="225425" indent="-225425">
              <a:buClr>
                <a:schemeClr val="accent1">
                  <a:lumMod val="75000"/>
                </a:schemeClr>
              </a:buClr>
              <a:buFont typeface="Wingdings" pitchFamily="2" charset="2"/>
              <a:buChar char="§"/>
            </a:pPr>
            <a:r>
              <a:rPr lang="en-US" sz="1000" dirty="0" smtClean="0">
                <a:solidFill>
                  <a:schemeClr val="tx1"/>
                </a:solidFill>
              </a:rPr>
              <a:t>Improvements on the frequency of scoring – weekly to daily or real time</a:t>
            </a:r>
          </a:p>
        </p:txBody>
      </p:sp>
      <p:sp>
        <p:nvSpPr>
          <p:cNvPr id="49" name="TextBox 48"/>
          <p:cNvSpPr txBox="1"/>
          <p:nvPr/>
        </p:nvSpPr>
        <p:spPr>
          <a:xfrm>
            <a:off x="390007" y="4596563"/>
            <a:ext cx="2357423" cy="630942"/>
          </a:xfrm>
          <a:prstGeom prst="rect">
            <a:avLst/>
          </a:prstGeom>
          <a:noFill/>
        </p:spPr>
        <p:txBody>
          <a:bodyPr wrap="square" rtlCol="0">
            <a:spAutoFit/>
          </a:bodyPr>
          <a:lstStyle/>
          <a:p>
            <a:pPr marL="225425" indent="-225425">
              <a:buClr>
                <a:schemeClr val="accent1">
                  <a:lumMod val="75000"/>
                </a:schemeClr>
              </a:buClr>
              <a:buFont typeface="Wingdings" pitchFamily="2" charset="2"/>
              <a:buChar char="§"/>
            </a:pPr>
            <a:r>
              <a:rPr lang="en-US" sz="1000" dirty="0" smtClean="0">
                <a:solidFill>
                  <a:schemeClr val="tx1"/>
                </a:solidFill>
              </a:rPr>
              <a:t>Capacity Management with Thresholds</a:t>
            </a:r>
          </a:p>
          <a:p>
            <a:pPr marL="225425" indent="-225425">
              <a:spcBef>
                <a:spcPts val="600"/>
              </a:spcBef>
              <a:buClr>
                <a:schemeClr val="accent1">
                  <a:lumMod val="75000"/>
                </a:schemeClr>
              </a:buClr>
              <a:buFont typeface="Wingdings" pitchFamily="2" charset="2"/>
              <a:buChar char="§"/>
            </a:pPr>
            <a:r>
              <a:rPr lang="en-US" sz="1000" dirty="0" smtClean="0">
                <a:solidFill>
                  <a:schemeClr val="tx1"/>
                </a:solidFill>
              </a:rPr>
              <a:t>Business Rules &amp; Suppressions </a:t>
            </a:r>
          </a:p>
        </p:txBody>
      </p:sp>
      <p:cxnSp>
        <p:nvCxnSpPr>
          <p:cNvPr id="59" name="Straight Connector 58"/>
          <p:cNvCxnSpPr/>
          <p:nvPr/>
        </p:nvCxnSpPr>
        <p:spPr>
          <a:xfrm>
            <a:off x="6217188" y="3852893"/>
            <a:ext cx="545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213723" y="4795009"/>
            <a:ext cx="545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75108" y="3852893"/>
            <a:ext cx="545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61483" y="4795009"/>
            <a:ext cx="545150"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79848" y="3470874"/>
            <a:ext cx="2286303" cy="861774"/>
          </a:xfrm>
          <a:prstGeom prst="rect">
            <a:avLst/>
          </a:prstGeom>
          <a:noFill/>
        </p:spPr>
        <p:txBody>
          <a:bodyPr wrap="square" rtlCol="0">
            <a:spAutoFit/>
          </a:bodyPr>
          <a:lstStyle/>
          <a:p>
            <a:pPr marL="225425" indent="-225425">
              <a:buClr>
                <a:schemeClr val="accent1">
                  <a:lumMod val="75000"/>
                </a:schemeClr>
              </a:buClr>
              <a:buFont typeface="Wingdings" pitchFamily="2" charset="2"/>
              <a:buChar char="§"/>
            </a:pPr>
            <a:r>
              <a:rPr lang="en-US" sz="1000" dirty="0" smtClean="0">
                <a:solidFill>
                  <a:schemeClr val="tx1"/>
                </a:solidFill>
              </a:rPr>
              <a:t>Formal Feedback </a:t>
            </a:r>
            <a:r>
              <a:rPr lang="en-US" sz="1000" dirty="0">
                <a:solidFill>
                  <a:schemeClr val="tx1"/>
                </a:solidFill>
              </a:rPr>
              <a:t>M</a:t>
            </a:r>
            <a:r>
              <a:rPr lang="en-US" sz="1000" dirty="0" smtClean="0">
                <a:solidFill>
                  <a:schemeClr val="tx1"/>
                </a:solidFill>
              </a:rPr>
              <a:t>echanism – esp. important for false positives</a:t>
            </a:r>
          </a:p>
          <a:p>
            <a:pPr marL="225425" indent="-225425">
              <a:spcBef>
                <a:spcPts val="600"/>
              </a:spcBef>
              <a:buClr>
                <a:schemeClr val="accent1">
                  <a:lumMod val="75000"/>
                </a:schemeClr>
              </a:buClr>
              <a:buFont typeface="Wingdings" pitchFamily="2" charset="2"/>
              <a:buChar char="§"/>
            </a:pPr>
            <a:r>
              <a:rPr lang="en-US" sz="1000" dirty="0" smtClean="0">
                <a:solidFill>
                  <a:schemeClr val="tx1"/>
                </a:solidFill>
              </a:rPr>
              <a:t>Ongoing Tracking</a:t>
            </a:r>
          </a:p>
          <a:p>
            <a:pPr marL="225425" indent="-225425">
              <a:spcBef>
                <a:spcPts val="600"/>
              </a:spcBef>
              <a:buClr>
                <a:schemeClr val="accent1">
                  <a:lumMod val="75000"/>
                </a:schemeClr>
              </a:buClr>
              <a:buFont typeface="Wingdings" pitchFamily="2" charset="2"/>
              <a:buChar char="§"/>
            </a:pPr>
            <a:r>
              <a:rPr lang="en-US" sz="1000" dirty="0" smtClean="0">
                <a:solidFill>
                  <a:schemeClr val="tx1"/>
                </a:solidFill>
              </a:rPr>
              <a:t>Net Benefit Analysis </a:t>
            </a:r>
          </a:p>
        </p:txBody>
      </p:sp>
      <p:sp>
        <p:nvSpPr>
          <p:cNvPr id="7186" name="Rectangle 7185"/>
          <p:cNvSpPr/>
          <p:nvPr/>
        </p:nvSpPr>
        <p:spPr>
          <a:xfrm>
            <a:off x="964309" y="5633654"/>
            <a:ext cx="5532284" cy="230832"/>
          </a:xfrm>
          <a:prstGeom prst="rect">
            <a:avLst/>
          </a:prstGeom>
        </p:spPr>
        <p:txBody>
          <a:bodyPr wrap="none">
            <a:spAutoFit/>
          </a:bodyPr>
          <a:lstStyle/>
          <a:p>
            <a:r>
              <a:rPr lang="en-US" sz="900" b="1" i="1" dirty="0" smtClean="0">
                <a:solidFill>
                  <a:schemeClr val="tx1">
                    <a:lumMod val="65000"/>
                    <a:lumOff val="35000"/>
                  </a:schemeClr>
                </a:solidFill>
              </a:rPr>
              <a:t>* From the article Innovations </a:t>
            </a:r>
            <a:r>
              <a:rPr lang="en-US" sz="900" b="1" i="1" dirty="0">
                <a:solidFill>
                  <a:schemeClr val="tx1">
                    <a:lumMod val="65000"/>
                    <a:lumOff val="35000"/>
                  </a:schemeClr>
                </a:solidFill>
              </a:rPr>
              <a:t>in Claim Fraud </a:t>
            </a:r>
            <a:r>
              <a:rPr lang="en-US" sz="900" b="1" i="1" dirty="0" smtClean="0">
                <a:solidFill>
                  <a:schemeClr val="tx1">
                    <a:lumMod val="65000"/>
                    <a:lumOff val="35000"/>
                  </a:schemeClr>
                </a:solidFill>
              </a:rPr>
              <a:t>Detection by </a:t>
            </a:r>
            <a:r>
              <a:rPr lang="en-US" sz="900" i="1" dirty="0" err="1">
                <a:solidFill>
                  <a:schemeClr val="tx1">
                    <a:lumMod val="65000"/>
                    <a:lumOff val="35000"/>
                  </a:schemeClr>
                </a:solidFill>
              </a:rPr>
              <a:t>By</a:t>
            </a:r>
            <a:r>
              <a:rPr lang="en-US" sz="900" i="1" dirty="0">
                <a:solidFill>
                  <a:schemeClr val="tx1">
                    <a:lumMod val="65000"/>
                    <a:lumOff val="35000"/>
                  </a:schemeClr>
                </a:solidFill>
              </a:rPr>
              <a:t> </a:t>
            </a:r>
            <a:r>
              <a:rPr lang="en-US" sz="900" i="1" dirty="0" smtClean="0">
                <a:solidFill>
                  <a:schemeClr val="tx1">
                    <a:lumMod val="65000"/>
                    <a:lumOff val="35000"/>
                  </a:schemeClr>
                </a:solidFill>
              </a:rPr>
              <a:t> </a:t>
            </a:r>
            <a:r>
              <a:rPr lang="en-US" sz="900" i="1" dirty="0" err="1" smtClean="0">
                <a:solidFill>
                  <a:schemeClr val="tx1">
                    <a:lumMod val="65000"/>
                    <a:lumOff val="35000"/>
                  </a:schemeClr>
                </a:solidFill>
              </a:rPr>
              <a:t>Karthik</a:t>
            </a:r>
            <a:r>
              <a:rPr lang="en-US" sz="900" i="1" dirty="0" smtClean="0">
                <a:solidFill>
                  <a:schemeClr val="tx1">
                    <a:lumMod val="65000"/>
                    <a:lumOff val="35000"/>
                  </a:schemeClr>
                </a:solidFill>
              </a:rPr>
              <a:t> </a:t>
            </a:r>
            <a:r>
              <a:rPr lang="en-US" sz="900" i="1" dirty="0" err="1" smtClean="0">
                <a:solidFill>
                  <a:schemeClr val="tx1">
                    <a:lumMod val="65000"/>
                    <a:lumOff val="35000"/>
                  </a:schemeClr>
                </a:solidFill>
              </a:rPr>
              <a:t>Balakrishnan</a:t>
            </a:r>
            <a:r>
              <a:rPr lang="en-US" sz="900" i="1" dirty="0" smtClean="0">
                <a:solidFill>
                  <a:schemeClr val="tx1">
                    <a:lumMod val="65000"/>
                    <a:lumOff val="35000"/>
                  </a:schemeClr>
                </a:solidFill>
              </a:rPr>
              <a:t>, Thomas </a:t>
            </a:r>
            <a:r>
              <a:rPr lang="en-US" sz="900" i="1" dirty="0" err="1" smtClean="0">
                <a:solidFill>
                  <a:schemeClr val="tx1">
                    <a:lumMod val="65000"/>
                    <a:lumOff val="35000"/>
                  </a:schemeClr>
                </a:solidFill>
              </a:rPr>
              <a:t>Mulvey</a:t>
            </a:r>
            <a:endParaRPr lang="en-US" sz="900" i="1" dirty="0">
              <a:solidFill>
                <a:schemeClr val="tx1">
                  <a:lumMod val="65000"/>
                  <a:lumOff val="35000"/>
                </a:schemeClr>
              </a:solidFill>
            </a:endParaRPr>
          </a:p>
        </p:txBody>
      </p:sp>
    </p:spTree>
    <p:extLst>
      <p:ext uri="{BB962C8B-B14F-4D97-AF65-F5344CB8AC3E}">
        <p14:creationId xmlns:p14="http://schemas.microsoft.com/office/powerpoint/2010/main" val="2552610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p:cNvSpPr>
            <a:spLocks noGrp="1"/>
          </p:cNvSpPr>
          <p:nvPr>
            <p:ph type="ftr" sz="quarter" idx="10"/>
          </p:nvPr>
        </p:nvSpPr>
        <p:spPr/>
        <p:txBody>
          <a:bodyPr/>
          <a:lstStyle/>
          <a:p>
            <a:pPr>
              <a:defRPr/>
            </a:pPr>
            <a:r>
              <a:rPr lang="en-US" dirty="0" smtClean="0"/>
              <a:t>For internal use only. Not intended for inspection by, or distribution or quotation to the general public. </a:t>
            </a:r>
            <a:endParaRPr lang="en-US" dirty="0"/>
          </a:p>
        </p:txBody>
      </p:sp>
      <p:sp>
        <p:nvSpPr>
          <p:cNvPr id="7170" name="Slide Number Placeholder 4"/>
          <p:cNvSpPr>
            <a:spLocks noGrp="1"/>
          </p:cNvSpPr>
          <p:nvPr>
            <p:ph type="sldNum" sz="quarter" idx="11"/>
          </p:nvPr>
        </p:nvSpPr>
        <p:spPr>
          <a:noFill/>
        </p:spPr>
        <p:txBody>
          <a:bodyPr wrap="square"/>
          <a:lstStyle/>
          <a:p>
            <a:fld id="{0AA5C54C-6F50-4EA7-B358-3D52E8743ED8}" type="slidenum">
              <a:rPr lang="en-US" smtClean="0">
                <a:cs typeface="Arial" pitchFamily="34" charset="0"/>
              </a:rPr>
              <a:pPr/>
              <a:t>7</a:t>
            </a:fld>
            <a:endParaRPr lang="en-US" dirty="0" smtClean="0">
              <a:cs typeface="Arial" pitchFamily="34" charset="0"/>
            </a:endParaRPr>
          </a:p>
        </p:txBody>
      </p:sp>
      <p:sp>
        <p:nvSpPr>
          <p:cNvPr id="7171" name="Title 14"/>
          <p:cNvSpPr>
            <a:spLocks noGrp="1"/>
          </p:cNvSpPr>
          <p:nvPr>
            <p:ph type="title"/>
          </p:nvPr>
        </p:nvSpPr>
        <p:spPr/>
        <p:txBody>
          <a:bodyPr/>
          <a:lstStyle/>
          <a:p>
            <a:r>
              <a:rPr lang="en-US" dirty="0" smtClean="0"/>
              <a:t>IM </a:t>
            </a:r>
            <a:r>
              <a:rPr lang="en-US" dirty="0" smtClean="0"/>
              <a:t>Data Asset – Data vs. Information </a:t>
            </a:r>
            <a:r>
              <a:rPr lang="en-US" dirty="0" smtClean="0"/>
              <a:t>and </a:t>
            </a:r>
            <a:r>
              <a:rPr lang="en-US" dirty="0" smtClean="0"/>
              <a:t>Knowledge</a:t>
            </a:r>
          </a:p>
        </p:txBody>
      </p:sp>
      <p:sp>
        <p:nvSpPr>
          <p:cNvPr id="2" name="Content Placeholder 1"/>
          <p:cNvSpPr>
            <a:spLocks noGrp="1"/>
          </p:cNvSpPr>
          <p:nvPr>
            <p:ph sz="quarter" idx="12"/>
          </p:nvPr>
        </p:nvSpPr>
        <p:spPr/>
        <p:txBody>
          <a:bodyPr/>
          <a:lstStyle/>
          <a:p>
            <a:pPr marL="0" indent="0">
              <a:buNone/>
            </a:pPr>
            <a:r>
              <a:rPr lang="en-US" dirty="0" smtClean="0"/>
              <a:t>IM </a:t>
            </a:r>
            <a:r>
              <a:rPr lang="en-US" dirty="0" smtClean="0"/>
              <a:t>adds business </a:t>
            </a:r>
            <a:r>
              <a:rPr lang="en-US" dirty="0"/>
              <a:t>value by utilizing and advancing raw data assets through statistical analysis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r>
              <a:rPr lang="en-US" dirty="0" smtClean="0"/>
              <a:t>IM </a:t>
            </a:r>
            <a:r>
              <a:rPr lang="en-US" dirty="0"/>
              <a:t>built an Analytical </a:t>
            </a:r>
            <a:r>
              <a:rPr lang="en-US" dirty="0" smtClean="0"/>
              <a:t>Datamart </a:t>
            </a:r>
            <a:r>
              <a:rPr lang="en-US" dirty="0"/>
              <a:t>that includes </a:t>
            </a:r>
            <a:r>
              <a:rPr lang="en-US" dirty="0" smtClean="0"/>
              <a:t>the following forms of </a:t>
            </a:r>
            <a:r>
              <a:rPr lang="en-US" dirty="0"/>
              <a:t>data:</a:t>
            </a:r>
          </a:p>
          <a:p>
            <a:pPr lvl="1"/>
            <a:r>
              <a:rPr lang="en-US" dirty="0"/>
              <a:t>Raw Data – Regular feeds from Technologies</a:t>
            </a:r>
          </a:p>
          <a:p>
            <a:pPr lvl="1"/>
            <a:r>
              <a:rPr lang="en-US" dirty="0"/>
              <a:t>Data with Insights:</a:t>
            </a:r>
          </a:p>
          <a:p>
            <a:pPr lvl="2"/>
            <a:r>
              <a:rPr lang="en-US" dirty="0"/>
              <a:t>Information - collection of organized data with content and perspective</a:t>
            </a:r>
          </a:p>
          <a:p>
            <a:pPr lvl="2"/>
            <a:r>
              <a:rPr lang="en-US" dirty="0"/>
              <a:t>Knowledge - the information that provides guidance or initiates action</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80" y="1554174"/>
            <a:ext cx="7677040" cy="281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8437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ln/>
        </p:spPr>
        <p:txBody>
          <a:bodyPr/>
          <a:lstStyle>
            <a:lvl1pPr>
              <a:defRPr/>
            </a:lvl1pPr>
          </a:lstStyle>
          <a:p>
            <a:pPr>
              <a:defRPr/>
            </a:pPr>
            <a:r>
              <a:rPr lang="en-US" dirty="0"/>
              <a:t>For internal use only.  Not intended for inspection by, or distribution or quotation to the general public. </a:t>
            </a:r>
          </a:p>
        </p:txBody>
      </p:sp>
      <p:sp>
        <p:nvSpPr>
          <p:cNvPr id="5" name="Rectangle 6"/>
          <p:cNvSpPr>
            <a:spLocks noGrp="1" noChangeArrowheads="1"/>
          </p:cNvSpPr>
          <p:nvPr>
            <p:ph type="sldNum" sz="quarter" idx="11"/>
          </p:nvPr>
        </p:nvSpPr>
        <p:spPr>
          <a:ln/>
        </p:spPr>
        <p:txBody>
          <a:bodyPr/>
          <a:lstStyle>
            <a:lvl1pPr>
              <a:defRPr/>
            </a:lvl1pPr>
          </a:lstStyle>
          <a:p>
            <a:pPr>
              <a:defRPr/>
            </a:pPr>
            <a:fld id="{515709E7-F89E-4E51-97D9-B770364468DA}" type="slidenum">
              <a:rPr lang="en-US"/>
              <a:pPr>
                <a:defRPr/>
              </a:pPr>
              <a:t>8</a:t>
            </a:fld>
            <a:endParaRPr lang="en-US" dirty="0"/>
          </a:p>
        </p:txBody>
      </p:sp>
      <p:sp>
        <p:nvSpPr>
          <p:cNvPr id="2" name="Title 1"/>
          <p:cNvSpPr>
            <a:spLocks noGrp="1"/>
          </p:cNvSpPr>
          <p:nvPr>
            <p:ph type="title"/>
          </p:nvPr>
        </p:nvSpPr>
        <p:spPr/>
        <p:txBody>
          <a:bodyPr/>
          <a:lstStyle/>
          <a:p>
            <a:r>
              <a:rPr lang="en-US" dirty="0" smtClean="0"/>
              <a:t>Strategic Areas of Focus for </a:t>
            </a:r>
            <a:r>
              <a:rPr lang="en-US" dirty="0" smtClean="0"/>
              <a:t>IM</a:t>
            </a:r>
            <a:endParaRPr lang="en-US" dirty="0"/>
          </a:p>
        </p:txBody>
      </p:sp>
      <p:sp>
        <p:nvSpPr>
          <p:cNvPr id="3" name="Content Placeholder 2"/>
          <p:cNvSpPr>
            <a:spLocks noGrp="1"/>
          </p:cNvSpPr>
          <p:nvPr>
            <p:ph sz="quarter" idx="12"/>
          </p:nvPr>
        </p:nvSpPr>
        <p:spPr>
          <a:xfrm>
            <a:off x="640079" y="886593"/>
            <a:ext cx="8234979" cy="5486400"/>
          </a:xfrm>
          <a:prstGeom prst="rect">
            <a:avLst/>
          </a:prstGeom>
        </p:spPr>
        <p:txBody>
          <a:bodyPr/>
          <a:lstStyle/>
          <a:p>
            <a:pPr marL="0" indent="0">
              <a:buNone/>
            </a:pPr>
            <a:r>
              <a:rPr lang="en-US" dirty="0" smtClean="0">
                <a:solidFill>
                  <a:schemeClr val="tx2"/>
                </a:solidFill>
                <a:effectLst/>
                <a:ea typeface="+mn-ea"/>
                <a:cs typeface="+mn-cs"/>
              </a:rPr>
              <a:t>Long before there were slogans like  “Big Data” or “A Smarter Planet” or “High powered Analytics,” </a:t>
            </a:r>
            <a:r>
              <a:rPr lang="en-US" dirty="0" smtClean="0">
                <a:solidFill>
                  <a:schemeClr val="tx2"/>
                </a:solidFill>
                <a:effectLst/>
                <a:ea typeface="+mn-ea"/>
                <a:cs typeface="+mn-cs"/>
              </a:rPr>
              <a:t>IM </a:t>
            </a:r>
            <a:r>
              <a:rPr lang="en-US" dirty="0" smtClean="0">
                <a:solidFill>
                  <a:schemeClr val="tx2"/>
                </a:solidFill>
                <a:effectLst/>
                <a:ea typeface="+mn-ea"/>
                <a:cs typeface="+mn-cs"/>
              </a:rPr>
              <a:t>was working to lay the foundations for our company to compete on analytics. At </a:t>
            </a:r>
            <a:r>
              <a:rPr lang="en-US" dirty="0" smtClean="0">
                <a:solidFill>
                  <a:schemeClr val="tx2"/>
                </a:solidFill>
                <a:effectLst/>
                <a:ea typeface="+mn-ea"/>
                <a:cs typeface="+mn-cs"/>
              </a:rPr>
              <a:t>COMPANY, </a:t>
            </a:r>
            <a:r>
              <a:rPr lang="en-US" dirty="0" smtClean="0">
                <a:solidFill>
                  <a:schemeClr val="tx2"/>
                </a:solidFill>
                <a:effectLst/>
                <a:ea typeface="+mn-ea"/>
                <a:cs typeface="+mn-cs"/>
              </a:rPr>
              <a:t>we see several clear analytic trends:</a:t>
            </a:r>
          </a:p>
          <a:p>
            <a:pPr marL="398463" lvl="1" indent="-228600">
              <a:buFont typeface="+mj-lt"/>
              <a:buAutoNum type="arabicPeriod"/>
            </a:pPr>
            <a:r>
              <a:rPr lang="en-US" dirty="0" smtClean="0">
                <a:solidFill>
                  <a:schemeClr val="tx2"/>
                </a:solidFill>
                <a:effectLst/>
                <a:ea typeface="+mn-ea"/>
                <a:cs typeface="+mn-cs"/>
              </a:rPr>
              <a:t>Consistent increases in volume of requests  </a:t>
            </a:r>
          </a:p>
          <a:p>
            <a:pPr marL="398463" lvl="1" indent="-228600">
              <a:buFont typeface="+mj-lt"/>
              <a:buAutoNum type="arabicPeriod"/>
            </a:pPr>
            <a:r>
              <a:rPr lang="en-US" dirty="0" smtClean="0">
                <a:solidFill>
                  <a:schemeClr val="tx2"/>
                </a:solidFill>
                <a:effectLst/>
                <a:ea typeface="+mn-ea"/>
                <a:cs typeface="+mn-cs"/>
              </a:rPr>
              <a:t>Greater sophistication in the questions being asked</a:t>
            </a:r>
          </a:p>
          <a:p>
            <a:pPr marL="398463" lvl="1" indent="-228600">
              <a:buFont typeface="+mj-lt"/>
              <a:buAutoNum type="arabicPeriod"/>
            </a:pPr>
            <a:r>
              <a:rPr lang="en-US" dirty="0" smtClean="0">
                <a:solidFill>
                  <a:schemeClr val="tx2"/>
                </a:solidFill>
                <a:effectLst/>
                <a:ea typeface="+mn-ea"/>
                <a:cs typeface="+mn-cs"/>
              </a:rPr>
              <a:t>A cultural shift towards using analytics across our organization</a:t>
            </a:r>
          </a:p>
          <a:p>
            <a:pPr marL="0" indent="0">
              <a:buNone/>
            </a:pPr>
            <a:r>
              <a:rPr lang="en-US" dirty="0" smtClean="0">
                <a:solidFill>
                  <a:schemeClr val="tx2"/>
                </a:solidFill>
                <a:effectLst/>
                <a:ea typeface="+mn-ea"/>
                <a:cs typeface="+mn-cs"/>
              </a:rPr>
              <a:t>IM’s </a:t>
            </a:r>
            <a:r>
              <a:rPr lang="en-US" dirty="0" smtClean="0">
                <a:solidFill>
                  <a:schemeClr val="tx2"/>
                </a:solidFill>
                <a:effectLst/>
                <a:ea typeface="+mn-ea"/>
                <a:cs typeface="+mn-cs"/>
              </a:rPr>
              <a:t>analytic foundation includes hundreds of data sources, the most complete customer picture in the industry, a robust prospect warehouse and almost ten years of data and metrics to use in decision making. We are proud of what we have accomplished and the results are consistently good:</a:t>
            </a:r>
          </a:p>
          <a:p>
            <a:pPr lvl="1"/>
            <a:r>
              <a:rPr lang="en-US" dirty="0" smtClean="0">
                <a:solidFill>
                  <a:schemeClr val="tx2"/>
                </a:solidFill>
                <a:effectLst/>
                <a:ea typeface="+mn-ea"/>
                <a:cs typeface="+mn-cs"/>
              </a:rPr>
              <a:t>IM </a:t>
            </a:r>
            <a:r>
              <a:rPr lang="en-US" dirty="0" smtClean="0">
                <a:solidFill>
                  <a:schemeClr val="tx2"/>
                </a:solidFill>
                <a:effectLst/>
                <a:ea typeface="+mn-ea"/>
                <a:cs typeface="+mn-cs"/>
              </a:rPr>
              <a:t>always delivers on time and operates above a six sigma level of quality</a:t>
            </a:r>
          </a:p>
          <a:p>
            <a:pPr lvl="1"/>
            <a:r>
              <a:rPr lang="en-US" dirty="0" smtClean="0">
                <a:solidFill>
                  <a:schemeClr val="tx2"/>
                </a:solidFill>
                <a:effectLst/>
                <a:ea typeface="+mn-ea"/>
                <a:cs typeface="+mn-cs"/>
              </a:rPr>
              <a:t>We partner well and have established relationships with 500 different </a:t>
            </a:r>
            <a:r>
              <a:rPr lang="en-US" dirty="0" smtClean="0">
                <a:solidFill>
                  <a:schemeClr val="tx2"/>
                </a:solidFill>
                <a:effectLst/>
                <a:ea typeface="+mn-ea"/>
                <a:cs typeface="+mn-cs"/>
              </a:rPr>
              <a:t>COMPANY </a:t>
            </a:r>
            <a:r>
              <a:rPr lang="en-US" dirty="0" smtClean="0">
                <a:solidFill>
                  <a:schemeClr val="tx2"/>
                </a:solidFill>
                <a:effectLst/>
                <a:ea typeface="+mn-ea"/>
                <a:cs typeface="+mn-cs"/>
              </a:rPr>
              <a:t>Leaders, from ELT to Managers</a:t>
            </a:r>
          </a:p>
          <a:p>
            <a:pPr lvl="1"/>
            <a:r>
              <a:rPr lang="en-US" dirty="0" smtClean="0">
                <a:solidFill>
                  <a:schemeClr val="tx2"/>
                </a:solidFill>
                <a:effectLst/>
                <a:ea typeface="+mn-ea"/>
                <a:cs typeface="+mn-cs"/>
              </a:rPr>
              <a:t>Our teams are global, virtual and operating effectively</a:t>
            </a:r>
          </a:p>
          <a:p>
            <a:pPr lvl="1"/>
            <a:r>
              <a:rPr lang="en-US" dirty="0" smtClean="0">
                <a:solidFill>
                  <a:schemeClr val="tx2"/>
                </a:solidFill>
                <a:effectLst/>
                <a:ea typeface="+mn-ea"/>
                <a:cs typeface="+mn-cs"/>
              </a:rPr>
              <a:t>Our processes are auditable and our costs well controlled</a:t>
            </a:r>
          </a:p>
          <a:p>
            <a:pPr lvl="1"/>
            <a:r>
              <a:rPr lang="en-US" dirty="0" smtClean="0">
                <a:solidFill>
                  <a:schemeClr val="tx2"/>
                </a:solidFill>
                <a:effectLst/>
                <a:ea typeface="+mn-ea"/>
                <a:cs typeface="+mn-cs"/>
              </a:rPr>
              <a:t>IM </a:t>
            </a:r>
            <a:r>
              <a:rPr lang="en-US" dirty="0" smtClean="0">
                <a:solidFill>
                  <a:schemeClr val="tx2"/>
                </a:solidFill>
                <a:effectLst/>
                <a:ea typeface="+mn-ea"/>
                <a:cs typeface="+mn-cs"/>
              </a:rPr>
              <a:t>people are some of the most satisfied and engaged in the company and the industry</a:t>
            </a:r>
            <a:endParaRPr lang="en-US" sz="1400" dirty="0" smtClean="0">
              <a:solidFill>
                <a:schemeClr val="tx2"/>
              </a:solidFill>
              <a:effectLst/>
              <a:ea typeface="+mn-ea"/>
              <a:cs typeface="+mn-cs"/>
            </a:endParaRPr>
          </a:p>
        </p:txBody>
      </p:sp>
    </p:spTree>
    <p:extLst>
      <p:ext uri="{BB962C8B-B14F-4D97-AF65-F5344CB8AC3E}">
        <p14:creationId xmlns:p14="http://schemas.microsoft.com/office/powerpoint/2010/main" val="1300864313"/>
      </p:ext>
    </p:extLst>
  </p:cSld>
  <p:clrMapOvr>
    <a:masterClrMapping/>
  </p:clrMapOvr>
  <p:transition xmlns:p14="http://schemas.microsoft.com/office/powerpoint/2010/mai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Fast Forward</a:t>
            </a:r>
            <a:r>
              <a:rPr lang="en-US" baseline="0" dirty="0" smtClean="0"/>
              <a:t> – Analytics at </a:t>
            </a:r>
            <a:r>
              <a:rPr lang="en-US" baseline="0" dirty="0" smtClean="0"/>
              <a:t>COMPANY </a:t>
            </a:r>
            <a:r>
              <a:rPr lang="en-US" baseline="0" dirty="0" smtClean="0"/>
              <a:t>in 2018</a:t>
            </a:r>
            <a:endParaRPr lang="en-US" dirty="0"/>
          </a:p>
        </p:txBody>
      </p:sp>
      <p:sp>
        <p:nvSpPr>
          <p:cNvPr id="3" name="Content Placeholder 2"/>
          <p:cNvSpPr>
            <a:spLocks noGrp="1"/>
          </p:cNvSpPr>
          <p:nvPr>
            <p:ph sz="quarter" idx="12"/>
          </p:nvPr>
        </p:nvSpPr>
        <p:spPr>
          <a:prstGeom prst="rect">
            <a:avLst/>
          </a:prstGeom>
        </p:spPr>
        <p:txBody>
          <a:bodyPr/>
          <a:lstStyle/>
          <a:p>
            <a:pPr marL="0" indent="0">
              <a:buNone/>
            </a:pPr>
            <a:r>
              <a:rPr lang="en-US" sz="1200" dirty="0" smtClean="0"/>
              <a:t>When we defined our first </a:t>
            </a:r>
            <a:r>
              <a:rPr lang="en-US" sz="1200" dirty="0" smtClean="0"/>
              <a:t>IM </a:t>
            </a:r>
            <a:r>
              <a:rPr lang="en-US" sz="1200" dirty="0" smtClean="0"/>
              <a:t>Roadmap in 2008, the world of analytics was vastly different. Facebook was still in its infancy and the iPhone had just come on the market. Since then, computing power has grown exponentially</a:t>
            </a:r>
            <a:r>
              <a:rPr lang="en-US" sz="1200" baseline="0" dirty="0" smtClean="0"/>
              <a:t> and t</a:t>
            </a:r>
            <a:r>
              <a:rPr lang="en-US" sz="1200" dirty="0" smtClean="0"/>
              <a:t>he analytics industry has changed to the point where many industries live and die by the information they get from analytics.</a:t>
            </a:r>
          </a:p>
          <a:p>
            <a:pPr marL="0" indent="0">
              <a:buNone/>
            </a:pPr>
            <a:r>
              <a:rPr lang="en-US" sz="1200" dirty="0" smtClean="0"/>
              <a:t>Over the next five years, the pace will quicken and the companies that use analytics well will reap the rewards. Those who don’t will follow. While there is some need for continued investment to stay current with our platforms, we see the need to invest more in understanding and exploring what’s possible.</a:t>
            </a:r>
          </a:p>
          <a:p>
            <a:pPr>
              <a:spcAft>
                <a:spcPts val="200"/>
              </a:spcAft>
            </a:pPr>
            <a:r>
              <a:rPr lang="en-US" sz="1200" dirty="0" smtClean="0"/>
              <a:t>Big Data</a:t>
            </a:r>
          </a:p>
          <a:p>
            <a:pPr lvl="1">
              <a:spcBef>
                <a:spcPts val="200"/>
              </a:spcBef>
              <a:spcAft>
                <a:spcPts val="200"/>
              </a:spcAft>
            </a:pPr>
            <a:r>
              <a:rPr lang="en-US" sz="1100" dirty="0" smtClean="0"/>
              <a:t>Emerging technologies will continue to expand data and re-define what’s possible</a:t>
            </a:r>
          </a:p>
          <a:p>
            <a:pPr lvl="1">
              <a:spcBef>
                <a:spcPts val="200"/>
              </a:spcBef>
              <a:spcAft>
                <a:spcPts val="200"/>
              </a:spcAft>
            </a:pPr>
            <a:r>
              <a:rPr lang="en-US" sz="1100" dirty="0" smtClean="0"/>
              <a:t>Data from mobile and social media solutions will be born that require real time analytics</a:t>
            </a:r>
          </a:p>
          <a:p>
            <a:pPr lvl="1">
              <a:spcBef>
                <a:spcPts val="200"/>
              </a:spcBef>
              <a:spcAft>
                <a:spcPts val="200"/>
              </a:spcAft>
            </a:pPr>
            <a:r>
              <a:rPr lang="en-US" sz="1100" dirty="0" smtClean="0"/>
              <a:t>COMPANY </a:t>
            </a:r>
            <a:r>
              <a:rPr lang="en-US" sz="1100" dirty="0" smtClean="0"/>
              <a:t>data solutions will be more dynamic and integrated</a:t>
            </a:r>
          </a:p>
          <a:p>
            <a:pPr lvl="1">
              <a:spcBef>
                <a:spcPts val="200"/>
              </a:spcBef>
              <a:spcAft>
                <a:spcPts val="200"/>
              </a:spcAft>
            </a:pPr>
            <a:r>
              <a:rPr lang="en-US" sz="1100" b="1" i="1" dirty="0">
                <a:solidFill>
                  <a:schemeClr val="accent2"/>
                </a:solidFill>
                <a:effectLst>
                  <a:outerShdw blurRad="38100" dist="38100" dir="2700000" algn="tl">
                    <a:srgbClr val="000000">
                      <a:alpha val="43137"/>
                    </a:srgbClr>
                  </a:outerShdw>
                </a:effectLst>
              </a:rPr>
              <a:t>Key Change: </a:t>
            </a:r>
            <a:r>
              <a:rPr lang="en-US" sz="1100" dirty="0" smtClean="0"/>
              <a:t>IM </a:t>
            </a:r>
            <a:r>
              <a:rPr lang="en-US" sz="1100" dirty="0" smtClean="0"/>
              <a:t>will have a bridge to Technologies and real time scoring in key business processes</a:t>
            </a:r>
          </a:p>
          <a:p>
            <a:pPr>
              <a:spcAft>
                <a:spcPts val="200"/>
              </a:spcAft>
            </a:pPr>
            <a:r>
              <a:rPr lang="en-US" sz="1200" dirty="0" smtClean="0"/>
              <a:t>Evolving Technology</a:t>
            </a:r>
          </a:p>
          <a:p>
            <a:pPr lvl="1">
              <a:spcBef>
                <a:spcPts val="200"/>
              </a:spcBef>
              <a:spcAft>
                <a:spcPts val="200"/>
              </a:spcAft>
            </a:pPr>
            <a:r>
              <a:rPr lang="en-US" sz="1100" dirty="0" smtClean="0"/>
              <a:t>The technology will be faster, cheaper and easier to use</a:t>
            </a:r>
          </a:p>
          <a:p>
            <a:pPr lvl="1">
              <a:spcBef>
                <a:spcPts val="200"/>
              </a:spcBef>
              <a:spcAft>
                <a:spcPts val="200"/>
              </a:spcAft>
            </a:pPr>
            <a:r>
              <a:rPr lang="en-US" sz="1100" b="1" i="1" dirty="0">
                <a:solidFill>
                  <a:schemeClr val="accent2"/>
                </a:solidFill>
                <a:effectLst>
                  <a:outerShdw blurRad="38100" dist="38100" dir="2700000" algn="tl">
                    <a:srgbClr val="000000">
                      <a:alpha val="43137"/>
                    </a:srgbClr>
                  </a:outerShdw>
                </a:effectLst>
              </a:rPr>
              <a:t>Key Change</a:t>
            </a:r>
            <a:r>
              <a:rPr lang="en-US" sz="1100" b="1" i="1" dirty="0" smtClean="0">
                <a:solidFill>
                  <a:schemeClr val="accent2"/>
                </a:solidFill>
                <a:effectLst>
                  <a:outerShdw blurRad="38100" dist="38100" dir="2700000" algn="tl">
                    <a:srgbClr val="000000">
                      <a:alpha val="43137"/>
                    </a:srgbClr>
                  </a:outerShdw>
                </a:effectLst>
              </a:rPr>
              <a:t>:</a:t>
            </a:r>
            <a:r>
              <a:rPr lang="en-US" sz="1100" b="1" i="1" dirty="0">
                <a:effectLst>
                  <a:outerShdw blurRad="38100" dist="38100" dir="2700000" algn="tl">
                    <a:srgbClr val="000000">
                      <a:alpha val="43137"/>
                    </a:srgbClr>
                  </a:outerShdw>
                </a:effectLst>
              </a:rPr>
              <a:t> </a:t>
            </a:r>
            <a:r>
              <a:rPr lang="en-US" sz="1100" dirty="0" smtClean="0"/>
              <a:t>Extend value of </a:t>
            </a:r>
            <a:r>
              <a:rPr lang="en-US" sz="1100" dirty="0" smtClean="0"/>
              <a:t>data asset past IM, </a:t>
            </a:r>
            <a:r>
              <a:rPr lang="en-US" sz="1100" dirty="0" smtClean="0"/>
              <a:t>Banking and Cash Solutions and Compliance</a:t>
            </a:r>
            <a:endParaRPr lang="en-US" sz="1100" dirty="0" smtClean="0">
              <a:solidFill>
                <a:schemeClr val="accent2"/>
              </a:solidFill>
            </a:endParaRPr>
          </a:p>
          <a:p>
            <a:pPr lvl="1">
              <a:spcBef>
                <a:spcPts val="200"/>
              </a:spcBef>
              <a:spcAft>
                <a:spcPts val="200"/>
              </a:spcAft>
            </a:pPr>
            <a:r>
              <a:rPr lang="en-US" sz="1100" dirty="0" smtClean="0"/>
              <a:t>Analytic software solutions like R will be more visual and evolve to change current standards</a:t>
            </a:r>
          </a:p>
          <a:p>
            <a:pPr lvl="1">
              <a:spcBef>
                <a:spcPts val="200"/>
              </a:spcBef>
              <a:spcAft>
                <a:spcPts val="200"/>
              </a:spcAft>
            </a:pPr>
            <a:r>
              <a:rPr lang="en-US" sz="1100" dirty="0" smtClean="0"/>
              <a:t>The way data is managed changes to handle volumes, integrate views and maintain security (e.g., </a:t>
            </a:r>
            <a:r>
              <a:rPr lang="en-US" sz="1100" dirty="0" err="1" smtClean="0"/>
              <a:t>Hadoop</a:t>
            </a:r>
            <a:r>
              <a:rPr lang="en-US" sz="1100" dirty="0" smtClean="0"/>
              <a:t>)</a:t>
            </a:r>
          </a:p>
          <a:p>
            <a:pPr>
              <a:spcAft>
                <a:spcPts val="200"/>
              </a:spcAft>
            </a:pPr>
            <a:r>
              <a:rPr lang="en-US" sz="1200" dirty="0" smtClean="0"/>
              <a:t>Vendors and Partners</a:t>
            </a:r>
          </a:p>
          <a:p>
            <a:pPr lvl="1">
              <a:spcBef>
                <a:spcPts val="200"/>
              </a:spcBef>
              <a:spcAft>
                <a:spcPts val="200"/>
              </a:spcAft>
            </a:pPr>
            <a:r>
              <a:rPr lang="en-US" sz="1100" dirty="0" smtClean="0"/>
              <a:t>There are many evolving players</a:t>
            </a:r>
            <a:r>
              <a:rPr lang="en-US" sz="1100" baseline="0" dirty="0" smtClean="0"/>
              <a:t> –</a:t>
            </a:r>
            <a:r>
              <a:rPr lang="en-US" sz="1100" dirty="0" smtClean="0"/>
              <a:t> Accenture, McKinsey, etc. are all accelerating their presence in this space</a:t>
            </a:r>
          </a:p>
          <a:p>
            <a:pPr lvl="1">
              <a:spcBef>
                <a:spcPts val="200"/>
              </a:spcBef>
              <a:spcAft>
                <a:spcPts val="200"/>
              </a:spcAft>
            </a:pPr>
            <a:r>
              <a:rPr lang="en-US" sz="1100" dirty="0" smtClean="0"/>
              <a:t>ACME </a:t>
            </a:r>
            <a:r>
              <a:rPr lang="en-US" sz="1100" dirty="0" smtClean="0"/>
              <a:t>is going big with analytics as their value proposition</a:t>
            </a:r>
          </a:p>
          <a:p>
            <a:pPr lvl="1">
              <a:spcBef>
                <a:spcPts val="200"/>
              </a:spcBef>
              <a:spcAft>
                <a:spcPts val="200"/>
              </a:spcAft>
            </a:pPr>
            <a:r>
              <a:rPr lang="en-US" sz="1100" dirty="0" smtClean="0"/>
              <a:t>IBM is knocking on our door to showcase their view of the future</a:t>
            </a:r>
          </a:p>
          <a:p>
            <a:pPr lvl="1">
              <a:spcBef>
                <a:spcPts val="200"/>
              </a:spcBef>
              <a:spcAft>
                <a:spcPts val="200"/>
              </a:spcAft>
            </a:pPr>
            <a:r>
              <a:rPr lang="en-US" sz="1100" dirty="0" smtClean="0"/>
              <a:t>Service Level expectations evolve and DR solutions are becoming more important</a:t>
            </a:r>
          </a:p>
        </p:txBody>
      </p:sp>
      <p:sp>
        <p:nvSpPr>
          <p:cNvPr id="4" name="Rectangle 5"/>
          <p:cNvSpPr>
            <a:spLocks noGrp="1" noChangeArrowheads="1"/>
          </p:cNvSpPr>
          <p:nvPr>
            <p:ph type="ftr" sz="quarter" idx="10"/>
          </p:nvPr>
        </p:nvSpPr>
        <p:spPr>
          <a:xfrm>
            <a:off x="930910" y="6602413"/>
            <a:ext cx="6786563" cy="123825"/>
          </a:xfrm>
          <a:ln/>
        </p:spPr>
        <p:txBody>
          <a:bodyPr/>
          <a:lstStyle>
            <a:lvl1pPr>
              <a:defRPr/>
            </a:lvl1pPr>
          </a:lstStyle>
          <a:p>
            <a:pPr>
              <a:defRPr/>
            </a:pPr>
            <a:r>
              <a:rPr lang="en-US" dirty="0"/>
              <a:t>For internal use only.  Not intended for inspection by, or distribution or quotation to the general public. </a:t>
            </a:r>
          </a:p>
        </p:txBody>
      </p:sp>
      <p:sp>
        <p:nvSpPr>
          <p:cNvPr id="5" name="Rectangle 6"/>
          <p:cNvSpPr>
            <a:spLocks noGrp="1" noChangeArrowheads="1"/>
          </p:cNvSpPr>
          <p:nvPr>
            <p:ph type="sldNum" sz="quarter" idx="11"/>
          </p:nvPr>
        </p:nvSpPr>
        <p:spPr>
          <a:xfrm>
            <a:off x="7467600" y="6450013"/>
            <a:ext cx="1219200" cy="320675"/>
          </a:xfrm>
          <a:ln/>
        </p:spPr>
        <p:txBody>
          <a:bodyPr/>
          <a:lstStyle>
            <a:lvl1pPr>
              <a:defRPr/>
            </a:lvl1pPr>
          </a:lstStyle>
          <a:p>
            <a:pPr>
              <a:defRPr/>
            </a:pPr>
            <a:fld id="{515709E7-F89E-4E51-97D9-B770364468DA}" type="slidenum">
              <a:rPr lang="en-US"/>
              <a:pPr>
                <a:defRPr/>
              </a:pPr>
              <a:t>9</a:t>
            </a:fld>
            <a:endParaRPr lang="en-US" dirty="0"/>
          </a:p>
        </p:txBody>
      </p:sp>
    </p:spTree>
    <p:extLst>
      <p:ext uri="{BB962C8B-B14F-4D97-AF65-F5344CB8AC3E}">
        <p14:creationId xmlns:p14="http://schemas.microsoft.com/office/powerpoint/2010/main" val="4228040485"/>
      </p:ext>
    </p:extLst>
  </p:cSld>
  <p:clrMapOvr>
    <a:masterClrMapping/>
  </p:clrMapOvr>
  <p:transition xmlns:p14="http://schemas.microsoft.com/office/powerpoint/2010/main">
    <p:fade/>
  </p:transition>
</p:sld>
</file>

<file path=ppt/tags/tag1.xml><?xml version="1.0" encoding="utf-8"?>
<p:tagLst xmlns:a="http://schemas.openxmlformats.org/drawingml/2006/main" xmlns:r="http://schemas.openxmlformats.org/officeDocument/2006/relationships" xmlns:p="http://schemas.openxmlformats.org/presentationml/2006/main">
  <p:tag name="SAVODOCUMENTID" val="608524"/>
  <p:tag name="SAVOCOMPONENTID" val="30ef8ba1-1978-4f4c-9e87-90973b7bc89c"/>
</p:tagLst>
</file>

<file path=ppt/theme/theme1.xml><?xml version="1.0" encoding="utf-8"?>
<a:theme xmlns:a="http://schemas.openxmlformats.org/drawingml/2006/main" name="Internal Blue Template">
  <a:themeElements>
    <a:clrScheme name="Ameriprise">
      <a:dk1>
        <a:srgbClr val="000000"/>
      </a:dk1>
      <a:lt1>
        <a:srgbClr val="FFFFFF"/>
      </a:lt1>
      <a:dk2>
        <a:srgbClr val="003F6B"/>
      </a:dk2>
      <a:lt2>
        <a:srgbClr val="444D52"/>
      </a:lt2>
      <a:accent1>
        <a:srgbClr val="39BAD5"/>
      </a:accent1>
      <a:accent2>
        <a:srgbClr val="025B97"/>
      </a:accent2>
      <a:accent3>
        <a:srgbClr val="699F11"/>
      </a:accent3>
      <a:accent4>
        <a:srgbClr val="008566"/>
      </a:accent4>
      <a:accent5>
        <a:srgbClr val="9C5FB5"/>
      </a:accent5>
      <a:accent6>
        <a:srgbClr val="6A4061"/>
      </a:accent6>
      <a:hlink>
        <a:srgbClr val="DE3831"/>
      </a:hlink>
      <a:folHlink>
        <a:srgbClr val="A71930"/>
      </a:folHlink>
    </a:clrScheme>
    <a:fontScheme name="Ameripris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225425" indent="-225425">
          <a:buFont typeface="Arial" pitchFamily="34" charset="0"/>
          <a:buChar char="•"/>
          <a:defRPr dirty="0" smtClean="0"/>
        </a:defPPr>
      </a:lstStyle>
    </a:txDef>
  </a:objectDefaults>
  <a:extraClrSchemeLst>
    <a:extraClrScheme>
      <a:clrScheme name="2_Text 1">
        <a:dk1>
          <a:srgbClr val="000000"/>
        </a:dk1>
        <a:lt1>
          <a:srgbClr val="FFFFFF"/>
        </a:lt1>
        <a:dk2>
          <a:srgbClr val="003F6B"/>
        </a:dk2>
        <a:lt2>
          <a:srgbClr val="444D52"/>
        </a:lt2>
        <a:accent1>
          <a:srgbClr val="699F11"/>
        </a:accent1>
        <a:accent2>
          <a:srgbClr val="3CB6CE"/>
        </a:accent2>
        <a:accent3>
          <a:srgbClr val="FFFFFF"/>
        </a:accent3>
        <a:accent4>
          <a:srgbClr val="000000"/>
        </a:accent4>
        <a:accent5>
          <a:srgbClr val="B9CDAA"/>
        </a:accent5>
        <a:accent6>
          <a:srgbClr val="35A5BA"/>
        </a:accent6>
        <a:hlink>
          <a:srgbClr val="9C5FB5"/>
        </a:hlink>
        <a:folHlink>
          <a:srgbClr val="DE383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Ameriprise">
      <a:dk1>
        <a:srgbClr val="000000"/>
      </a:dk1>
      <a:lt1>
        <a:srgbClr val="FFFFFF"/>
      </a:lt1>
      <a:dk2>
        <a:srgbClr val="003F6B"/>
      </a:dk2>
      <a:lt2>
        <a:srgbClr val="444D52"/>
      </a:lt2>
      <a:accent1>
        <a:srgbClr val="3CB6CE"/>
      </a:accent1>
      <a:accent2>
        <a:srgbClr val="0150AF"/>
      </a:accent2>
      <a:accent3>
        <a:srgbClr val="699F11"/>
      </a:accent3>
      <a:accent4>
        <a:srgbClr val="008566"/>
      </a:accent4>
      <a:accent5>
        <a:srgbClr val="9C5FB5"/>
      </a:accent5>
      <a:accent6>
        <a:srgbClr val="6A4061"/>
      </a:accent6>
      <a:hlink>
        <a:srgbClr val="DE3831"/>
      </a:hlink>
      <a:folHlink>
        <a:srgbClr val="D4BA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19240</TotalTime>
  <Words>1827</Words>
  <Application>Microsoft Macintosh PowerPoint</Application>
  <PresentationFormat>On-screen Show (4:3)</PresentationFormat>
  <Paragraphs>204</Paragraphs>
  <Slides>13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Wingdings 3</vt:lpstr>
      <vt:lpstr>Georgia</vt:lpstr>
      <vt:lpstr>Comic Sans MS</vt:lpstr>
      <vt:lpstr>Times</vt:lpstr>
      <vt:lpstr>ＭＳ Ｐゴシック</vt:lpstr>
      <vt:lpstr>Calibri</vt:lpstr>
      <vt:lpstr>Internal Blue Template</vt:lpstr>
      <vt:lpstr>Worksheet</vt:lpstr>
      <vt:lpstr>IM Department Capabilities Big Data at COMPANY</vt:lpstr>
      <vt:lpstr>Overview</vt:lpstr>
      <vt:lpstr>Objective and Background</vt:lpstr>
      <vt:lpstr>IM’s Charter is Targeting COMPANY Success</vt:lpstr>
      <vt:lpstr>Example of Predictive Analytics in Action: CRM for the ABC</vt:lpstr>
      <vt:lpstr>Example of Predictive Analytics in Action: Claims Fraud</vt:lpstr>
      <vt:lpstr>IM Data Asset – Data vs. Information and Knowledge</vt:lpstr>
      <vt:lpstr>Strategic Areas of Focus for IM</vt:lpstr>
      <vt:lpstr>Fast Forward – Analytics at COMPANY in 2018</vt:lpstr>
      <vt:lpstr>Conclusions – Moving Forward</vt:lpstr>
      <vt:lpstr>Appendix</vt:lpstr>
      <vt:lpstr>End-to-End Across COMPANY: An Integrated Model</vt:lpstr>
      <vt:lpstr>Current Services from  ACME </vt:lpstr>
    </vt:vector>
  </TitlesOfParts>
  <Company>Ameriprise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 Family Theme</dc:title>
  <dc:subject>Created in PPT 2003. DO NOT USE IN 2007.</dc:subject>
  <dc:creator>Presentation Wiz</dc:creator>
  <cp:lastModifiedBy>Jill Frier</cp:lastModifiedBy>
  <cp:revision>962</cp:revision>
  <cp:lastPrinted>2016-08-18T04:05:55Z</cp:lastPrinted>
  <dcterms:created xsi:type="dcterms:W3CDTF">2005-07-28T21:17:48Z</dcterms:created>
  <dcterms:modified xsi:type="dcterms:W3CDTF">2016-08-18T04:55:39Z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876546</vt:lpwstr>
  </property>
  <property fmtid="{D5CDD505-2E9C-101B-9397-08002B2CF9AE}" pid="3" name="NXPowerLiteSettings">
    <vt:lpwstr>F6000400038000</vt:lpwstr>
  </property>
  <property fmtid="{D5CDD505-2E9C-101B-9397-08002B2CF9AE}" pid="4" name="NXPowerLiteVersion">
    <vt:lpwstr>D4.3.0</vt:lpwstr>
  </property>
</Properties>
</file>